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30" r:id="rId1"/>
    <p:sldMasterId id="2147483742" r:id="rId2"/>
  </p:sldMasterIdLst>
  <p:notesMasterIdLst>
    <p:notesMasterId r:id="rId25"/>
  </p:notesMasterIdLst>
  <p:sldIdLst>
    <p:sldId id="259" r:id="rId3"/>
    <p:sldId id="256" r:id="rId4"/>
    <p:sldId id="257" r:id="rId5"/>
    <p:sldId id="260" r:id="rId6"/>
    <p:sldId id="261" r:id="rId7"/>
    <p:sldId id="262" r:id="rId8"/>
    <p:sldId id="263" r:id="rId9"/>
    <p:sldId id="264" r:id="rId10"/>
    <p:sldId id="265" r:id="rId11"/>
    <p:sldId id="266" r:id="rId12"/>
    <p:sldId id="267" r:id="rId13"/>
    <p:sldId id="268" r:id="rId14"/>
    <p:sldId id="269" r:id="rId15"/>
    <p:sldId id="270" r:id="rId16"/>
    <p:sldId id="271" r:id="rId17"/>
    <p:sldId id="665" r:id="rId18"/>
    <p:sldId id="666" r:id="rId19"/>
    <p:sldId id="667" r:id="rId20"/>
    <p:sldId id="668" r:id="rId21"/>
    <p:sldId id="669" r:id="rId22"/>
    <p:sldId id="670" r:id="rId23"/>
    <p:sldId id="258" r:id="rId24"/>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34623" autoAdjust="0"/>
    <p:restoredTop sz="86325" autoAdjust="0"/>
  </p:normalViewPr>
  <p:slideViewPr>
    <p:cSldViewPr>
      <p:cViewPr>
        <p:scale>
          <a:sx n="70" d="100"/>
          <a:sy n="70" d="100"/>
        </p:scale>
        <p:origin x="1398" y="210"/>
      </p:cViewPr>
      <p:guideLst>
        <p:guide orient="horz" pos="2160"/>
        <p:guide pos="2880"/>
      </p:guideLst>
    </p:cSldViewPr>
  </p:slideViewPr>
  <p:outlineViewPr>
    <p:cViewPr>
      <p:scale>
        <a:sx n="33" d="100"/>
        <a:sy n="33" d="100"/>
      </p:scale>
      <p:origin x="0" y="0"/>
    </p:cViewPr>
  </p:outlineViewPr>
  <p:notesTextViewPr>
    <p:cViewPr>
      <p:scale>
        <a:sx n="3" d="2"/>
        <a:sy n="3" d="2"/>
      </p:scale>
      <p:origin x="0" y="0"/>
    </p:cViewPr>
  </p:notesTextViewPr>
  <p:sorterViewPr>
    <p:cViewPr varScale="1">
      <p:scale>
        <a:sx n="1" d="1"/>
        <a:sy n="1" d="1"/>
      </p:scale>
      <p:origin x="0" y="0"/>
    </p:cViewPr>
  </p:sorterViewPr>
  <p:notesViewPr>
    <p:cSldViewPr>
      <p:cViewPr varScale="1">
        <p:scale>
          <a:sx n="76" d="100"/>
          <a:sy n="76" d="100"/>
        </p:scale>
        <p:origin x="-2971" y="-82"/>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presProps" Target="presProps.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theme" Target="theme/theme1.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D38DE7A2-50D1-4400-88E2-5E32D940C051}" type="datetimeFigureOut">
              <a:rPr lang="en-US"/>
              <a:pPr/>
              <a:t>2/5/2023</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09F674F-5FF1-4C50-AE02-5B1470F93F7E}" type="slidenum">
              <a:rPr lang="en-US"/>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1D674C23-0523-4228-9D69-B74CF1E77357}" type="datetimeFigureOut">
              <a:rPr lang="en-US" smtClean="0"/>
              <a:t>2/5/2023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ED627B7-01D9-466C-ADEC-BA05A2459B5F}" type="slidenum">
              <a:rPr lang="en-US" smtClean="0"/>
              <a:t>‹#›</a:t>
            </a:fld>
            <a:endParaRPr lang="en-US"/>
          </a:p>
        </p:txBody>
      </p:sp>
    </p:spTree>
    <p:extLst>
      <p:ext uri="{BB962C8B-B14F-4D97-AF65-F5344CB8AC3E}">
        <p14:creationId xmlns:p14="http://schemas.microsoft.com/office/powerpoint/2010/main" val="99881555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D674C23-0523-4228-9D69-B74CF1E77357}" type="datetimeFigureOut">
              <a:rPr lang="en-US" smtClean="0"/>
              <a:t>2/5/2023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ED627B7-01D9-466C-ADEC-BA05A2459B5F}" type="slidenum">
              <a:rPr lang="en-US" smtClean="0"/>
              <a:t>‹#›</a:t>
            </a:fld>
            <a:endParaRPr lang="en-US"/>
          </a:p>
        </p:txBody>
      </p:sp>
    </p:spTree>
    <p:extLst>
      <p:ext uri="{BB962C8B-B14F-4D97-AF65-F5344CB8AC3E}">
        <p14:creationId xmlns:p14="http://schemas.microsoft.com/office/powerpoint/2010/main" val="327689284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D674C23-0523-4228-9D69-B74CF1E77357}" type="datetimeFigureOut">
              <a:rPr lang="en-US" smtClean="0"/>
              <a:t>2/5/2023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ED627B7-01D9-466C-ADEC-BA05A2459B5F}" type="slidenum">
              <a:rPr lang="en-US" smtClean="0"/>
              <a:t>‹#›</a:t>
            </a:fld>
            <a:endParaRPr lang="en-US"/>
          </a:p>
        </p:txBody>
      </p:sp>
    </p:spTree>
    <p:extLst>
      <p:ext uri="{BB962C8B-B14F-4D97-AF65-F5344CB8AC3E}">
        <p14:creationId xmlns:p14="http://schemas.microsoft.com/office/powerpoint/2010/main" val="402501222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1D674C23-0523-4228-9D69-B74CF1E77357}" type="datetimeFigureOut">
              <a:rPr lang="en-US" smtClean="0"/>
              <a:t>2/5/2023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ED627B7-01D9-466C-ADEC-BA05A2459B5F}" type="slidenum">
              <a:rPr lang="en-US" smtClean="0"/>
              <a:t>‹#›</a:t>
            </a:fld>
            <a:endParaRPr lang="en-US"/>
          </a:p>
        </p:txBody>
      </p:sp>
    </p:spTree>
    <p:extLst>
      <p:ext uri="{BB962C8B-B14F-4D97-AF65-F5344CB8AC3E}">
        <p14:creationId xmlns:p14="http://schemas.microsoft.com/office/powerpoint/2010/main" val="157577560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D674C23-0523-4228-9D69-B74CF1E77357}" type="datetimeFigureOut">
              <a:rPr lang="en-US" smtClean="0"/>
              <a:t>2/5/2023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ED627B7-01D9-466C-ADEC-BA05A2459B5F}" type="slidenum">
              <a:rPr lang="en-US" smtClean="0"/>
              <a:t>‹#›</a:t>
            </a:fld>
            <a:endParaRPr lang="en-US"/>
          </a:p>
        </p:txBody>
      </p:sp>
    </p:spTree>
    <p:extLst>
      <p:ext uri="{BB962C8B-B14F-4D97-AF65-F5344CB8AC3E}">
        <p14:creationId xmlns:p14="http://schemas.microsoft.com/office/powerpoint/2010/main" val="19288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674C23-0523-4228-9D69-B74CF1E77357}" type="datetimeFigureOut">
              <a:rPr lang="en-US" smtClean="0"/>
              <a:t>2/5/2023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ED627B7-01D9-466C-ADEC-BA05A2459B5F}" type="slidenum">
              <a:rPr lang="en-US" smtClean="0"/>
              <a:t>‹#›</a:t>
            </a:fld>
            <a:endParaRPr lang="en-US"/>
          </a:p>
        </p:txBody>
      </p:sp>
    </p:spTree>
    <p:extLst>
      <p:ext uri="{BB962C8B-B14F-4D97-AF65-F5344CB8AC3E}">
        <p14:creationId xmlns:p14="http://schemas.microsoft.com/office/powerpoint/2010/main" val="350515904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1D674C23-0523-4228-9D69-B74CF1E77357}" type="datetimeFigureOut">
              <a:rPr lang="en-US" smtClean="0"/>
              <a:t>2/5/2023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ED627B7-01D9-466C-ADEC-BA05A2459B5F}" type="slidenum">
              <a:rPr lang="en-US" smtClean="0"/>
              <a:t>‹#›</a:t>
            </a:fld>
            <a:endParaRPr lang="en-US"/>
          </a:p>
        </p:txBody>
      </p:sp>
    </p:spTree>
    <p:extLst>
      <p:ext uri="{BB962C8B-B14F-4D97-AF65-F5344CB8AC3E}">
        <p14:creationId xmlns:p14="http://schemas.microsoft.com/office/powerpoint/2010/main" val="172911779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1D674C23-0523-4228-9D69-B74CF1E77357}" type="datetimeFigureOut">
              <a:rPr lang="en-US" smtClean="0"/>
              <a:t>2/5/2023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ED627B7-01D9-466C-ADEC-BA05A2459B5F}" type="slidenum">
              <a:rPr lang="en-US" smtClean="0"/>
              <a:t>‹#›</a:t>
            </a:fld>
            <a:endParaRPr lang="en-US"/>
          </a:p>
        </p:txBody>
      </p:sp>
    </p:spTree>
    <p:extLst>
      <p:ext uri="{BB962C8B-B14F-4D97-AF65-F5344CB8AC3E}">
        <p14:creationId xmlns:p14="http://schemas.microsoft.com/office/powerpoint/2010/main" val="418340035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1D674C23-0523-4228-9D69-B74CF1E77357}" type="datetimeFigureOut">
              <a:rPr lang="en-US" smtClean="0"/>
              <a:t>2/5/2023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ED627B7-01D9-466C-ADEC-BA05A2459B5F}" type="slidenum">
              <a:rPr lang="en-US" smtClean="0"/>
              <a:t>‹#›</a:t>
            </a:fld>
            <a:endParaRPr lang="en-US"/>
          </a:p>
        </p:txBody>
      </p:sp>
    </p:spTree>
    <p:extLst>
      <p:ext uri="{BB962C8B-B14F-4D97-AF65-F5344CB8AC3E}">
        <p14:creationId xmlns:p14="http://schemas.microsoft.com/office/powerpoint/2010/main" val="368867353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674C23-0523-4228-9D69-B74CF1E77357}" type="datetimeFigureOut">
              <a:rPr lang="en-US" smtClean="0"/>
              <a:t>2/5/2023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ED627B7-01D9-466C-ADEC-BA05A2459B5F}" type="slidenum">
              <a:rPr lang="en-US" smtClean="0"/>
              <a:t>‹#›</a:t>
            </a:fld>
            <a:endParaRPr lang="en-US"/>
          </a:p>
        </p:txBody>
      </p:sp>
    </p:spTree>
    <p:extLst>
      <p:ext uri="{BB962C8B-B14F-4D97-AF65-F5344CB8AC3E}">
        <p14:creationId xmlns:p14="http://schemas.microsoft.com/office/powerpoint/2010/main" val="57083497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1D674C23-0523-4228-9D69-B74CF1E77357}" type="datetimeFigureOut">
              <a:rPr lang="en-US" smtClean="0"/>
              <a:t>2/5/2023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ED627B7-01D9-466C-ADEC-BA05A2459B5F}" type="slidenum">
              <a:rPr lang="en-US" smtClean="0"/>
              <a:t>‹#›</a:t>
            </a:fld>
            <a:endParaRPr lang="en-US"/>
          </a:p>
        </p:txBody>
      </p:sp>
    </p:spTree>
    <p:extLst>
      <p:ext uri="{BB962C8B-B14F-4D97-AF65-F5344CB8AC3E}">
        <p14:creationId xmlns:p14="http://schemas.microsoft.com/office/powerpoint/2010/main" val="322912670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D674C23-0523-4228-9D69-B74CF1E77357}" type="datetimeFigureOut">
              <a:rPr lang="en-US" smtClean="0"/>
              <a:t>2/5/2023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ED627B7-01D9-466C-ADEC-BA05A2459B5F}" type="slidenum">
              <a:rPr lang="en-US" smtClean="0"/>
              <a:t>‹#›</a:t>
            </a:fld>
            <a:endParaRPr lang="en-US"/>
          </a:p>
        </p:txBody>
      </p:sp>
    </p:spTree>
    <p:extLst>
      <p:ext uri="{BB962C8B-B14F-4D97-AF65-F5344CB8AC3E}">
        <p14:creationId xmlns:p14="http://schemas.microsoft.com/office/powerpoint/2010/main" val="16072982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1D674C23-0523-4228-9D69-B74CF1E77357}" type="datetimeFigureOut">
              <a:rPr lang="en-US" smtClean="0"/>
              <a:t>2/5/2023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ED627B7-01D9-466C-ADEC-BA05A2459B5F}" type="slidenum">
              <a:rPr lang="en-US" smtClean="0"/>
              <a:t>‹#›</a:t>
            </a:fld>
            <a:endParaRPr lang="en-US"/>
          </a:p>
        </p:txBody>
      </p:sp>
    </p:spTree>
    <p:extLst>
      <p:ext uri="{BB962C8B-B14F-4D97-AF65-F5344CB8AC3E}">
        <p14:creationId xmlns:p14="http://schemas.microsoft.com/office/powerpoint/2010/main" val="394448563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D674C23-0523-4228-9D69-B74CF1E77357}" type="datetimeFigureOut">
              <a:rPr lang="en-US" smtClean="0"/>
              <a:t>2/5/2023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ED627B7-01D9-466C-ADEC-BA05A2459B5F}" type="slidenum">
              <a:rPr lang="en-US" smtClean="0"/>
              <a:t>‹#›</a:t>
            </a:fld>
            <a:endParaRPr lang="en-US"/>
          </a:p>
        </p:txBody>
      </p:sp>
    </p:spTree>
    <p:extLst>
      <p:ext uri="{BB962C8B-B14F-4D97-AF65-F5344CB8AC3E}">
        <p14:creationId xmlns:p14="http://schemas.microsoft.com/office/powerpoint/2010/main" val="213994184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D674C23-0523-4228-9D69-B74CF1E77357}" type="datetimeFigureOut">
              <a:rPr lang="en-US" smtClean="0"/>
              <a:t>2/5/2023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ED627B7-01D9-466C-ADEC-BA05A2459B5F}" type="slidenum">
              <a:rPr lang="en-US" smtClean="0"/>
              <a:t>‹#›</a:t>
            </a:fld>
            <a:endParaRPr lang="en-US"/>
          </a:p>
        </p:txBody>
      </p:sp>
    </p:spTree>
    <p:extLst>
      <p:ext uri="{BB962C8B-B14F-4D97-AF65-F5344CB8AC3E}">
        <p14:creationId xmlns:p14="http://schemas.microsoft.com/office/powerpoint/2010/main" val="352718095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674C23-0523-4228-9D69-B74CF1E77357}" type="datetimeFigureOut">
              <a:rPr lang="en-US" smtClean="0"/>
              <a:t>2/5/2023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ED627B7-01D9-466C-ADEC-BA05A2459B5F}" type="slidenum">
              <a:rPr lang="en-US" smtClean="0"/>
              <a:t>‹#›</a:t>
            </a:fld>
            <a:endParaRPr lang="en-US"/>
          </a:p>
        </p:txBody>
      </p:sp>
    </p:spTree>
    <p:extLst>
      <p:ext uri="{BB962C8B-B14F-4D97-AF65-F5344CB8AC3E}">
        <p14:creationId xmlns:p14="http://schemas.microsoft.com/office/powerpoint/2010/main" val="65151076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1D674C23-0523-4228-9D69-B74CF1E77357}" type="datetimeFigureOut">
              <a:rPr lang="en-US" smtClean="0"/>
              <a:t>2/5/2023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ED627B7-01D9-466C-ADEC-BA05A2459B5F}" type="slidenum">
              <a:rPr lang="en-US" smtClean="0"/>
              <a:t>‹#›</a:t>
            </a:fld>
            <a:endParaRPr lang="en-US"/>
          </a:p>
        </p:txBody>
      </p:sp>
    </p:spTree>
    <p:extLst>
      <p:ext uri="{BB962C8B-B14F-4D97-AF65-F5344CB8AC3E}">
        <p14:creationId xmlns:p14="http://schemas.microsoft.com/office/powerpoint/2010/main" val="64624463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1D674C23-0523-4228-9D69-B74CF1E77357}" type="datetimeFigureOut">
              <a:rPr lang="en-US" smtClean="0"/>
              <a:t>2/5/2023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ED627B7-01D9-466C-ADEC-BA05A2459B5F}" type="slidenum">
              <a:rPr lang="en-US" smtClean="0"/>
              <a:t>‹#›</a:t>
            </a:fld>
            <a:endParaRPr lang="en-US"/>
          </a:p>
        </p:txBody>
      </p:sp>
    </p:spTree>
    <p:extLst>
      <p:ext uri="{BB962C8B-B14F-4D97-AF65-F5344CB8AC3E}">
        <p14:creationId xmlns:p14="http://schemas.microsoft.com/office/powerpoint/2010/main" val="198323717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1D674C23-0523-4228-9D69-B74CF1E77357}" type="datetimeFigureOut">
              <a:rPr lang="en-US" smtClean="0"/>
              <a:t>2/5/2023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ED627B7-01D9-466C-ADEC-BA05A2459B5F}" type="slidenum">
              <a:rPr lang="en-US" smtClean="0"/>
              <a:t>‹#›</a:t>
            </a:fld>
            <a:endParaRPr lang="en-US"/>
          </a:p>
        </p:txBody>
      </p:sp>
    </p:spTree>
    <p:extLst>
      <p:ext uri="{BB962C8B-B14F-4D97-AF65-F5344CB8AC3E}">
        <p14:creationId xmlns:p14="http://schemas.microsoft.com/office/powerpoint/2010/main" val="154486414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674C23-0523-4228-9D69-B74CF1E77357}" type="datetimeFigureOut">
              <a:rPr lang="en-US" smtClean="0"/>
              <a:t>2/5/2023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ED627B7-01D9-466C-ADEC-BA05A2459B5F}" type="slidenum">
              <a:rPr lang="en-US" smtClean="0"/>
              <a:t>‹#›</a:t>
            </a:fld>
            <a:endParaRPr lang="en-US"/>
          </a:p>
        </p:txBody>
      </p:sp>
    </p:spTree>
    <p:extLst>
      <p:ext uri="{BB962C8B-B14F-4D97-AF65-F5344CB8AC3E}">
        <p14:creationId xmlns:p14="http://schemas.microsoft.com/office/powerpoint/2010/main" val="65258158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1D674C23-0523-4228-9D69-B74CF1E77357}" type="datetimeFigureOut">
              <a:rPr lang="en-US" smtClean="0"/>
              <a:t>2/5/2023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ED627B7-01D9-466C-ADEC-BA05A2459B5F}" type="slidenum">
              <a:rPr lang="en-US" smtClean="0"/>
              <a:t>‹#›</a:t>
            </a:fld>
            <a:endParaRPr lang="en-US"/>
          </a:p>
        </p:txBody>
      </p:sp>
    </p:spTree>
    <p:extLst>
      <p:ext uri="{BB962C8B-B14F-4D97-AF65-F5344CB8AC3E}">
        <p14:creationId xmlns:p14="http://schemas.microsoft.com/office/powerpoint/2010/main" val="293001436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1D674C23-0523-4228-9D69-B74CF1E77357}" type="datetimeFigureOut">
              <a:rPr lang="en-US" smtClean="0"/>
              <a:t>2/5/2023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ED627B7-01D9-466C-ADEC-BA05A2459B5F}" type="slidenum">
              <a:rPr lang="en-US" smtClean="0"/>
              <a:t>‹#›</a:t>
            </a:fld>
            <a:endParaRPr lang="en-US"/>
          </a:p>
        </p:txBody>
      </p:sp>
    </p:spTree>
    <p:extLst>
      <p:ext uri="{BB962C8B-B14F-4D97-AF65-F5344CB8AC3E}">
        <p14:creationId xmlns:p14="http://schemas.microsoft.com/office/powerpoint/2010/main" val="152490307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674C23-0523-4228-9D69-B74CF1E77357}" type="datetimeFigureOut">
              <a:rPr lang="en-US" smtClean="0"/>
              <a:t>2/5/2023</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ED627B7-01D9-466C-ADEC-BA05A2459B5F}" type="slidenum">
              <a:rPr lang="en-US" smtClean="0"/>
              <a:t>‹#›</a:t>
            </a:fld>
            <a:endParaRPr lang="en-US"/>
          </a:p>
        </p:txBody>
      </p:sp>
    </p:spTree>
    <p:extLst>
      <p:ext uri="{BB962C8B-B14F-4D97-AF65-F5344CB8AC3E}">
        <p14:creationId xmlns:p14="http://schemas.microsoft.com/office/powerpoint/2010/main" val="1447469812"/>
      </p:ext>
    </p:extLst>
  </p:cSld>
  <p:clrMap bg1="dk1" tx1="lt1" bg2="dk2" tx2="lt2" accent1="accent1" accent2="accent2" accent3="accent3" accent4="accent4" accent5="accent5" accent6="accent6" hlink="hlink" folHlink="folHlink"/>
  <p:sldLayoutIdLst>
    <p:sldLayoutId id="2147483731" r:id="rId1"/>
    <p:sldLayoutId id="2147483732" r:id="rId2"/>
    <p:sldLayoutId id="2147483733" r:id="rId3"/>
    <p:sldLayoutId id="2147483734" r:id="rId4"/>
    <p:sldLayoutId id="2147483735" r:id="rId5"/>
    <p:sldLayoutId id="2147483736" r:id="rId6"/>
    <p:sldLayoutId id="2147483737" r:id="rId7"/>
    <p:sldLayoutId id="2147483738" r:id="rId8"/>
    <p:sldLayoutId id="2147483739" r:id="rId9"/>
    <p:sldLayoutId id="2147483740" r:id="rId10"/>
    <p:sldLayoutId id="214748374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674C23-0523-4228-9D69-B74CF1E77357}" type="datetimeFigureOut">
              <a:rPr lang="en-US" smtClean="0"/>
              <a:t>2/5/2023</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ED627B7-01D9-466C-ADEC-BA05A2459B5F}" type="slidenum">
              <a:rPr lang="en-US" smtClean="0"/>
              <a:t>‹#›</a:t>
            </a:fld>
            <a:endParaRPr lang="en-US"/>
          </a:p>
        </p:txBody>
      </p:sp>
    </p:spTree>
    <p:extLst>
      <p:ext uri="{BB962C8B-B14F-4D97-AF65-F5344CB8AC3E}">
        <p14:creationId xmlns:p14="http://schemas.microsoft.com/office/powerpoint/2010/main" val="1625923462"/>
      </p:ext>
    </p:extLst>
  </p:cSld>
  <p:clrMap bg1="lt1" tx1="dk1" bg2="lt2" tx2="dk2" accent1="accent1" accent2="accent2" accent3="accent3" accent4="accent4" accent5="accent5" accent6="accent6" hlink="hlink" folHlink="folHlink"/>
  <p:sldLayoutIdLst>
    <p:sldLayoutId id="2147483743" r:id="rId1"/>
    <p:sldLayoutId id="2147483744" r:id="rId2"/>
    <p:sldLayoutId id="2147483745" r:id="rId3"/>
    <p:sldLayoutId id="2147483746" r:id="rId4"/>
    <p:sldLayoutId id="2147483747" r:id="rId5"/>
    <p:sldLayoutId id="2147483748" r:id="rId6"/>
    <p:sldLayoutId id="2147483749" r:id="rId7"/>
    <p:sldLayoutId id="2147483750" r:id="rId8"/>
    <p:sldLayoutId id="2147483751" r:id="rId9"/>
    <p:sldLayoutId id="2147483752" r:id="rId10"/>
    <p:sldLayoutId id="2147483753"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12.xml"/><Relationship Id="rId4" Type="http://schemas.openxmlformats.org/officeDocument/2006/relationships/image" Target="../media/image3.jpeg"/></Relationships>
</file>

<file path=ppt/slides/_rels/slide20.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7462567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670112-4D70-1DE5-628D-4917CB9D88D6}"/>
              </a:ext>
            </a:extLst>
          </p:cNvPr>
          <p:cNvSpPr>
            <a:spLocks noGrp="1"/>
          </p:cNvSpPr>
          <p:nvPr>
            <p:ph type="title"/>
          </p:nvPr>
        </p:nvSpPr>
        <p:spPr>
          <a:xfrm>
            <a:off x="628650" y="365127"/>
            <a:ext cx="7886700" cy="909492"/>
          </a:xfrm>
          <a:solidFill>
            <a:srgbClr val="7030A0"/>
          </a:solidFill>
          <a:ln>
            <a:solidFill>
              <a:schemeClr val="tx1"/>
            </a:solidFill>
          </a:ln>
          <a:effectLst>
            <a:outerShdw blurRad="50800" dist="38100" dir="2700000" algn="tl" rotWithShape="0">
              <a:prstClr val="black">
                <a:alpha val="40000"/>
              </a:prstClr>
            </a:outerShdw>
          </a:effectLst>
        </p:spPr>
        <p:txBody>
          <a:bodyPr>
            <a:normAutofit/>
          </a:bodyPr>
          <a:lstStyle/>
          <a:p>
            <a:pPr algn="ctr"/>
            <a:r>
              <a:rPr lang="en-US" b="1" dirty="0">
                <a:solidFill>
                  <a:schemeClr val="bg1"/>
                </a:solidFill>
                <a:latin typeface="+mn-lt"/>
              </a:rPr>
              <a:t>4. Protects Your Reputation</a:t>
            </a:r>
          </a:p>
        </p:txBody>
      </p:sp>
      <p:sp>
        <p:nvSpPr>
          <p:cNvPr id="3" name="Content Placeholder 2">
            <a:extLst>
              <a:ext uri="{FF2B5EF4-FFF2-40B4-BE49-F238E27FC236}">
                <a16:creationId xmlns:a16="http://schemas.microsoft.com/office/drawing/2014/main" id="{1C4B93AC-F055-323F-26C1-0793506B34C0}"/>
              </a:ext>
            </a:extLst>
          </p:cNvPr>
          <p:cNvSpPr>
            <a:spLocks noGrp="1"/>
          </p:cNvSpPr>
          <p:nvPr>
            <p:ph idx="1"/>
          </p:nvPr>
        </p:nvSpPr>
        <p:spPr>
          <a:xfrm>
            <a:off x="1168977" y="2341417"/>
            <a:ext cx="4040332" cy="3020291"/>
          </a:xfrm>
        </p:spPr>
        <p:txBody>
          <a:bodyPr>
            <a:normAutofit/>
          </a:bodyPr>
          <a:lstStyle/>
          <a:p>
            <a:pPr marL="0" indent="0" algn="ctr">
              <a:buNone/>
            </a:pPr>
            <a:r>
              <a:rPr lang="en-US" sz="3200" b="1" dirty="0">
                <a:solidFill>
                  <a:srgbClr val="002060"/>
                </a:solidFill>
              </a:rPr>
              <a:t>If you allow yourself to be the rose that is passed around, </a:t>
            </a:r>
            <a:br>
              <a:rPr lang="en-US" sz="3200" b="1" dirty="0">
                <a:solidFill>
                  <a:srgbClr val="002060"/>
                </a:solidFill>
              </a:rPr>
            </a:br>
            <a:r>
              <a:rPr lang="en-US" sz="3200" b="1" dirty="0">
                <a:solidFill>
                  <a:srgbClr val="002060"/>
                </a:solidFill>
              </a:rPr>
              <a:t>you could be the rose that is passed over!</a:t>
            </a:r>
          </a:p>
        </p:txBody>
      </p:sp>
      <p:pic>
        <p:nvPicPr>
          <p:cNvPr id="3078" name="Picture 6" descr="Sticker Broken Rose - PIXERS.US">
            <a:extLst>
              <a:ext uri="{FF2B5EF4-FFF2-40B4-BE49-F238E27FC236}">
                <a16:creationId xmlns:a16="http://schemas.microsoft.com/office/drawing/2014/main" id="{CF143839-C6D6-69B8-073A-5DDF736ED626}"/>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b="10716"/>
          <a:stretch/>
        </p:blipFill>
        <p:spPr bwMode="auto">
          <a:xfrm>
            <a:off x="5583382" y="2652471"/>
            <a:ext cx="3128963" cy="420552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434363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670112-4D70-1DE5-628D-4917CB9D88D6}"/>
              </a:ext>
            </a:extLst>
          </p:cNvPr>
          <p:cNvSpPr>
            <a:spLocks noGrp="1"/>
          </p:cNvSpPr>
          <p:nvPr>
            <p:ph type="title"/>
          </p:nvPr>
        </p:nvSpPr>
        <p:spPr>
          <a:xfrm>
            <a:off x="628650" y="365127"/>
            <a:ext cx="7886700" cy="909492"/>
          </a:xfrm>
          <a:solidFill>
            <a:srgbClr val="7030A0"/>
          </a:solidFill>
          <a:ln>
            <a:solidFill>
              <a:schemeClr val="tx1"/>
            </a:solidFill>
          </a:ln>
          <a:effectLst>
            <a:outerShdw blurRad="50800" dist="38100" dir="2700000" algn="tl" rotWithShape="0">
              <a:prstClr val="black">
                <a:alpha val="40000"/>
              </a:prstClr>
            </a:outerShdw>
          </a:effectLst>
        </p:spPr>
        <p:txBody>
          <a:bodyPr>
            <a:normAutofit/>
          </a:bodyPr>
          <a:lstStyle/>
          <a:p>
            <a:pPr algn="ctr"/>
            <a:r>
              <a:rPr lang="en-US" b="1" dirty="0">
                <a:solidFill>
                  <a:schemeClr val="bg1"/>
                </a:solidFill>
                <a:latin typeface="+mn-lt"/>
              </a:rPr>
              <a:t>4. Protects Your Reputation</a:t>
            </a:r>
          </a:p>
        </p:txBody>
      </p:sp>
      <p:sp>
        <p:nvSpPr>
          <p:cNvPr id="3" name="Content Placeholder 2">
            <a:extLst>
              <a:ext uri="{FF2B5EF4-FFF2-40B4-BE49-F238E27FC236}">
                <a16:creationId xmlns:a16="http://schemas.microsoft.com/office/drawing/2014/main" id="{1C4B93AC-F055-323F-26C1-0793506B34C0}"/>
              </a:ext>
            </a:extLst>
          </p:cNvPr>
          <p:cNvSpPr>
            <a:spLocks noGrp="1"/>
          </p:cNvSpPr>
          <p:nvPr>
            <p:ph idx="1"/>
          </p:nvPr>
        </p:nvSpPr>
        <p:spPr>
          <a:xfrm>
            <a:off x="864181" y="2147453"/>
            <a:ext cx="4705350" cy="4059383"/>
          </a:xfrm>
        </p:spPr>
        <p:txBody>
          <a:bodyPr>
            <a:normAutofit/>
          </a:bodyPr>
          <a:lstStyle/>
          <a:p>
            <a:pPr marL="0" indent="0">
              <a:buNone/>
            </a:pPr>
            <a:r>
              <a:rPr lang="en-US" b="1" dirty="0"/>
              <a:t>“You are the salt of the earth; but if the salt loses its flavor, how shall it be seasoned? </a:t>
            </a:r>
            <a:br>
              <a:rPr lang="en-US" b="1" dirty="0"/>
            </a:br>
            <a:r>
              <a:rPr lang="en-US" b="1" dirty="0"/>
              <a:t>It is then good for nothing </a:t>
            </a:r>
            <a:br>
              <a:rPr lang="en-US" b="1" dirty="0"/>
            </a:br>
            <a:r>
              <a:rPr lang="en-US" b="1" dirty="0"/>
              <a:t>but to be thrown out and trampled underfoot by men.” </a:t>
            </a:r>
          </a:p>
          <a:p>
            <a:pPr marL="0" indent="0">
              <a:buNone/>
            </a:pPr>
            <a:endParaRPr lang="en-US" sz="800" b="1" dirty="0"/>
          </a:p>
          <a:p>
            <a:pPr marL="0" indent="0">
              <a:buNone/>
            </a:pPr>
            <a:r>
              <a:rPr lang="en-US" b="1" dirty="0"/>
              <a:t>Matthew 5:13 </a:t>
            </a:r>
          </a:p>
        </p:txBody>
      </p:sp>
      <p:pic>
        <p:nvPicPr>
          <p:cNvPr id="3078" name="Picture 6" descr="Sticker Broken Rose - PIXERS.US">
            <a:extLst>
              <a:ext uri="{FF2B5EF4-FFF2-40B4-BE49-F238E27FC236}">
                <a16:creationId xmlns:a16="http://schemas.microsoft.com/office/drawing/2014/main" id="{CF143839-C6D6-69B8-073A-5DDF736ED626}"/>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b="10716"/>
          <a:stretch/>
        </p:blipFill>
        <p:spPr bwMode="auto">
          <a:xfrm>
            <a:off x="5583382" y="2652471"/>
            <a:ext cx="3128963" cy="420552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366086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670112-4D70-1DE5-628D-4917CB9D88D6}"/>
              </a:ext>
            </a:extLst>
          </p:cNvPr>
          <p:cNvSpPr>
            <a:spLocks noGrp="1"/>
          </p:cNvSpPr>
          <p:nvPr>
            <p:ph type="title"/>
          </p:nvPr>
        </p:nvSpPr>
        <p:spPr>
          <a:xfrm>
            <a:off x="628650" y="365127"/>
            <a:ext cx="7886700" cy="909492"/>
          </a:xfrm>
          <a:solidFill>
            <a:srgbClr val="7030A0"/>
          </a:solidFill>
          <a:ln>
            <a:solidFill>
              <a:schemeClr val="tx1"/>
            </a:solidFill>
          </a:ln>
          <a:effectLst>
            <a:outerShdw blurRad="50800" dist="38100" dir="2700000" algn="tl" rotWithShape="0">
              <a:prstClr val="black">
                <a:alpha val="40000"/>
              </a:prstClr>
            </a:outerShdw>
          </a:effectLst>
        </p:spPr>
        <p:txBody>
          <a:bodyPr>
            <a:normAutofit/>
          </a:bodyPr>
          <a:lstStyle/>
          <a:p>
            <a:pPr algn="ctr"/>
            <a:r>
              <a:rPr lang="en-US" b="1" dirty="0">
                <a:solidFill>
                  <a:schemeClr val="bg1"/>
                </a:solidFill>
                <a:latin typeface="+mn-lt"/>
              </a:rPr>
              <a:t>5. Protects Your Future</a:t>
            </a:r>
          </a:p>
        </p:txBody>
      </p:sp>
      <p:sp>
        <p:nvSpPr>
          <p:cNvPr id="3" name="Content Placeholder 2">
            <a:extLst>
              <a:ext uri="{FF2B5EF4-FFF2-40B4-BE49-F238E27FC236}">
                <a16:creationId xmlns:a16="http://schemas.microsoft.com/office/drawing/2014/main" id="{1C4B93AC-F055-323F-26C1-0793506B34C0}"/>
              </a:ext>
            </a:extLst>
          </p:cNvPr>
          <p:cNvSpPr>
            <a:spLocks noGrp="1"/>
          </p:cNvSpPr>
          <p:nvPr>
            <p:ph idx="1"/>
          </p:nvPr>
        </p:nvSpPr>
        <p:spPr>
          <a:xfrm>
            <a:off x="628650" y="1731819"/>
            <a:ext cx="4040332" cy="5029200"/>
          </a:xfrm>
        </p:spPr>
        <p:txBody>
          <a:bodyPr>
            <a:normAutofit/>
          </a:bodyPr>
          <a:lstStyle/>
          <a:p>
            <a:pPr marL="0" indent="0">
              <a:buNone/>
            </a:pPr>
            <a:r>
              <a:rPr lang="en-US" b="1" dirty="0"/>
              <a:t>“Do not be deceived, </a:t>
            </a:r>
            <a:br>
              <a:rPr lang="en-US" b="1" dirty="0"/>
            </a:br>
            <a:r>
              <a:rPr lang="en-US" b="1" dirty="0"/>
              <a:t>God is not mocked; for whatever a man sows, that he will also reap. </a:t>
            </a:r>
          </a:p>
          <a:p>
            <a:pPr marL="0" indent="0">
              <a:buNone/>
            </a:pPr>
            <a:r>
              <a:rPr lang="en-US" b="1" dirty="0"/>
              <a:t>  For he who sows to his flesh will of the flesh reap corruption, but he who sows to the Spirit will of the Spirit reap everlasting life.” </a:t>
            </a:r>
          </a:p>
          <a:p>
            <a:pPr marL="0" indent="0">
              <a:buNone/>
            </a:pPr>
            <a:endParaRPr lang="en-US" sz="800" b="1" dirty="0"/>
          </a:p>
          <a:p>
            <a:pPr marL="0" indent="0">
              <a:buNone/>
            </a:pPr>
            <a:r>
              <a:rPr lang="en-US" b="1" dirty="0"/>
              <a:t>Galatians 6:7-8 </a:t>
            </a:r>
          </a:p>
        </p:txBody>
      </p:sp>
      <p:pic>
        <p:nvPicPr>
          <p:cNvPr id="6146" name="Picture 2" descr="Couple Holding Hands At Sunset Stock Photo - Download Image Now - Holding  Hands, In Silhouette, Married - iStock">
            <a:extLst>
              <a:ext uri="{FF2B5EF4-FFF2-40B4-BE49-F238E27FC236}">
                <a16:creationId xmlns:a16="http://schemas.microsoft.com/office/drawing/2014/main" id="{B68FA641-145A-108F-E600-1EBBDA4F454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467656" y="2452255"/>
            <a:ext cx="3047694" cy="3454053"/>
          </a:xfrm>
          <a:prstGeom prst="rect">
            <a:avLst/>
          </a:prstGeom>
          <a:noFill/>
          <a:ln>
            <a:solidFill>
              <a:schemeClr val="tx1"/>
            </a:solidFill>
          </a:ln>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242079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670112-4D70-1DE5-628D-4917CB9D88D6}"/>
              </a:ext>
            </a:extLst>
          </p:cNvPr>
          <p:cNvSpPr>
            <a:spLocks noGrp="1"/>
          </p:cNvSpPr>
          <p:nvPr>
            <p:ph type="title"/>
          </p:nvPr>
        </p:nvSpPr>
        <p:spPr>
          <a:xfrm>
            <a:off x="628650" y="365127"/>
            <a:ext cx="7886700" cy="1546800"/>
          </a:xfrm>
          <a:solidFill>
            <a:srgbClr val="7030A0"/>
          </a:solidFill>
          <a:ln>
            <a:solidFill>
              <a:schemeClr val="tx1"/>
            </a:solidFill>
          </a:ln>
          <a:effectLst>
            <a:outerShdw blurRad="50800" dist="38100" dir="2700000" algn="tl" rotWithShape="0">
              <a:prstClr val="black">
                <a:alpha val="40000"/>
              </a:prstClr>
            </a:outerShdw>
          </a:effectLst>
        </p:spPr>
        <p:txBody>
          <a:bodyPr>
            <a:normAutofit/>
          </a:bodyPr>
          <a:lstStyle/>
          <a:p>
            <a:pPr algn="ctr"/>
            <a:r>
              <a:rPr lang="en-US" b="1" dirty="0">
                <a:solidFill>
                  <a:schemeClr val="bg1"/>
                </a:solidFill>
                <a:latin typeface="+mn-lt"/>
              </a:rPr>
              <a:t>6. Protects the Rights of </a:t>
            </a:r>
            <a:br>
              <a:rPr lang="en-US" b="1" dirty="0">
                <a:solidFill>
                  <a:schemeClr val="bg1"/>
                </a:solidFill>
                <a:latin typeface="+mn-lt"/>
              </a:rPr>
            </a:br>
            <a:r>
              <a:rPr lang="en-US" b="1" dirty="0">
                <a:solidFill>
                  <a:schemeClr val="bg1"/>
                </a:solidFill>
                <a:latin typeface="+mn-lt"/>
              </a:rPr>
              <a:t>Your Future Spouse</a:t>
            </a:r>
          </a:p>
        </p:txBody>
      </p:sp>
      <p:sp>
        <p:nvSpPr>
          <p:cNvPr id="3" name="Content Placeholder 2">
            <a:extLst>
              <a:ext uri="{FF2B5EF4-FFF2-40B4-BE49-F238E27FC236}">
                <a16:creationId xmlns:a16="http://schemas.microsoft.com/office/drawing/2014/main" id="{1C4B93AC-F055-323F-26C1-0793506B34C0}"/>
              </a:ext>
            </a:extLst>
          </p:cNvPr>
          <p:cNvSpPr>
            <a:spLocks noGrp="1"/>
          </p:cNvSpPr>
          <p:nvPr>
            <p:ph idx="1"/>
          </p:nvPr>
        </p:nvSpPr>
        <p:spPr>
          <a:xfrm>
            <a:off x="628650" y="2549236"/>
            <a:ext cx="6395605" cy="1052945"/>
          </a:xfrm>
        </p:spPr>
        <p:txBody>
          <a:bodyPr>
            <a:normAutofit/>
          </a:bodyPr>
          <a:lstStyle/>
          <a:p>
            <a:r>
              <a:rPr lang="en-US" b="1" dirty="0"/>
              <a:t>Hebrews 13:4</a:t>
            </a:r>
          </a:p>
          <a:p>
            <a:r>
              <a:rPr lang="en-US" b="1" dirty="0"/>
              <a:t>1 Corinthians 6:15-16 </a:t>
            </a:r>
          </a:p>
        </p:txBody>
      </p:sp>
      <p:pic>
        <p:nvPicPr>
          <p:cNvPr id="8194" name="Picture 2" descr="Verbrauch Dividende Gemacht, um sich zu erinnern holding hands wedding  rings Elementar Elternteil Verbrecher">
            <a:extLst>
              <a:ext uri="{FF2B5EF4-FFF2-40B4-BE49-F238E27FC236}">
                <a16:creationId xmlns:a16="http://schemas.microsoft.com/office/drawing/2014/main" id="{511FF848-5EC1-7AAD-B7A5-365CDBEBAE0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133850" y="3809898"/>
            <a:ext cx="4381500" cy="2682975"/>
          </a:xfrm>
          <a:prstGeom prst="rect">
            <a:avLst/>
          </a:prstGeom>
          <a:noFill/>
          <a:ln>
            <a:solidFill>
              <a:schemeClr val="tx1"/>
            </a:solidFill>
          </a:ln>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195151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670112-4D70-1DE5-628D-4917CB9D88D6}"/>
              </a:ext>
            </a:extLst>
          </p:cNvPr>
          <p:cNvSpPr>
            <a:spLocks noGrp="1"/>
          </p:cNvSpPr>
          <p:nvPr>
            <p:ph type="title"/>
          </p:nvPr>
        </p:nvSpPr>
        <p:spPr>
          <a:xfrm>
            <a:off x="628650" y="365127"/>
            <a:ext cx="7886700" cy="1546800"/>
          </a:xfrm>
          <a:solidFill>
            <a:srgbClr val="7030A0"/>
          </a:solidFill>
          <a:ln>
            <a:solidFill>
              <a:schemeClr val="tx1"/>
            </a:solidFill>
          </a:ln>
          <a:effectLst>
            <a:outerShdw blurRad="50800" dist="38100" dir="2700000" algn="tl" rotWithShape="0">
              <a:prstClr val="black">
                <a:alpha val="40000"/>
              </a:prstClr>
            </a:outerShdw>
          </a:effectLst>
        </p:spPr>
        <p:txBody>
          <a:bodyPr>
            <a:normAutofit/>
          </a:bodyPr>
          <a:lstStyle/>
          <a:p>
            <a:pPr algn="ctr"/>
            <a:r>
              <a:rPr lang="en-US" b="1" dirty="0">
                <a:solidFill>
                  <a:schemeClr val="bg1"/>
                </a:solidFill>
                <a:latin typeface="+mn-lt"/>
              </a:rPr>
              <a:t>7. Protects Your Relationship with God</a:t>
            </a:r>
          </a:p>
        </p:txBody>
      </p:sp>
      <p:sp>
        <p:nvSpPr>
          <p:cNvPr id="3" name="Content Placeholder 2">
            <a:extLst>
              <a:ext uri="{FF2B5EF4-FFF2-40B4-BE49-F238E27FC236}">
                <a16:creationId xmlns:a16="http://schemas.microsoft.com/office/drawing/2014/main" id="{1C4B93AC-F055-323F-26C1-0793506B34C0}"/>
              </a:ext>
            </a:extLst>
          </p:cNvPr>
          <p:cNvSpPr>
            <a:spLocks noGrp="1"/>
          </p:cNvSpPr>
          <p:nvPr>
            <p:ph idx="1"/>
          </p:nvPr>
        </p:nvSpPr>
        <p:spPr>
          <a:xfrm>
            <a:off x="628650" y="2313709"/>
            <a:ext cx="6395605" cy="4179164"/>
          </a:xfrm>
        </p:spPr>
        <p:txBody>
          <a:bodyPr>
            <a:normAutofit/>
          </a:bodyPr>
          <a:lstStyle/>
          <a:p>
            <a:pPr marL="0" indent="0">
              <a:buNone/>
            </a:pPr>
            <a:r>
              <a:rPr lang="en-US" b="1" dirty="0"/>
              <a:t>  How can a young man cleanse his way? By taking heed according to Your word. </a:t>
            </a:r>
          </a:p>
          <a:p>
            <a:pPr marL="0" indent="0">
              <a:buNone/>
            </a:pPr>
            <a:r>
              <a:rPr lang="en-US" b="1" dirty="0"/>
              <a:t>  With my whole heart I have sought You; Oh, let me not wander from Your commandments! </a:t>
            </a:r>
          </a:p>
          <a:p>
            <a:pPr marL="0" indent="0">
              <a:buNone/>
            </a:pPr>
            <a:r>
              <a:rPr lang="en-US" b="1" dirty="0"/>
              <a:t>  Your word I have hidden in </a:t>
            </a:r>
            <a:br>
              <a:rPr lang="en-US" b="1" dirty="0"/>
            </a:br>
            <a:r>
              <a:rPr lang="en-US" b="1" dirty="0"/>
              <a:t>my heart, that I might not </a:t>
            </a:r>
            <a:br>
              <a:rPr lang="en-US" b="1" dirty="0"/>
            </a:br>
            <a:r>
              <a:rPr lang="en-US" b="1" dirty="0"/>
              <a:t>sin against You. </a:t>
            </a:r>
          </a:p>
          <a:p>
            <a:pPr marL="0" indent="0">
              <a:buNone/>
            </a:pPr>
            <a:endParaRPr lang="en-US" sz="800" b="1" dirty="0"/>
          </a:p>
          <a:p>
            <a:pPr marL="0" indent="0">
              <a:buNone/>
            </a:pPr>
            <a:r>
              <a:rPr lang="en-US" b="1" dirty="0"/>
              <a:t>Psalm 119:9-11</a:t>
            </a:r>
          </a:p>
        </p:txBody>
      </p:sp>
      <p:pic>
        <p:nvPicPr>
          <p:cNvPr id="9220" name="Picture 4" descr="How To Get Started With Effective Bible Study | United Church of God">
            <a:extLst>
              <a:ext uri="{FF2B5EF4-FFF2-40B4-BE49-F238E27FC236}">
                <a16:creationId xmlns:a16="http://schemas.microsoft.com/office/drawing/2014/main" id="{F4E4444A-E85F-4413-0653-1529BE69E5E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444836" y="4300867"/>
            <a:ext cx="3070514" cy="2192006"/>
          </a:xfrm>
          <a:prstGeom prst="rect">
            <a:avLst/>
          </a:prstGeom>
          <a:noFill/>
          <a:ln>
            <a:solidFill>
              <a:schemeClr val="tx1"/>
            </a:solidFill>
          </a:ln>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635035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7E1760-62B0-6B1C-AACA-0D5BA8434FED}"/>
              </a:ext>
            </a:extLst>
          </p:cNvPr>
          <p:cNvSpPr>
            <a:spLocks noGrp="1"/>
          </p:cNvSpPr>
          <p:nvPr>
            <p:ph type="title"/>
          </p:nvPr>
        </p:nvSpPr>
        <p:spPr>
          <a:xfrm>
            <a:off x="628650" y="365126"/>
            <a:ext cx="4649932" cy="2036615"/>
          </a:xfrm>
        </p:spPr>
        <p:txBody>
          <a:bodyPr>
            <a:normAutofit/>
          </a:bodyPr>
          <a:lstStyle/>
          <a:p>
            <a:r>
              <a:rPr lang="en-US" sz="5400" b="1" dirty="0">
                <a:solidFill>
                  <a:srgbClr val="002060"/>
                </a:solidFill>
                <a:latin typeface="+mn-lt"/>
              </a:rPr>
              <a:t>Dating </a:t>
            </a:r>
            <a:br>
              <a:rPr lang="en-US" sz="5400" b="1" dirty="0">
                <a:solidFill>
                  <a:srgbClr val="002060"/>
                </a:solidFill>
                <a:latin typeface="+mn-lt"/>
              </a:rPr>
            </a:br>
            <a:r>
              <a:rPr lang="en-US" sz="5400" b="1" dirty="0">
                <a:solidFill>
                  <a:srgbClr val="002060"/>
                </a:solidFill>
                <a:latin typeface="+mn-lt"/>
              </a:rPr>
              <a:t>Guidelines</a:t>
            </a:r>
          </a:p>
        </p:txBody>
      </p:sp>
      <p:pic>
        <p:nvPicPr>
          <p:cNvPr id="4" name="Picture 5">
            <a:extLst>
              <a:ext uri="{FF2B5EF4-FFF2-40B4-BE49-F238E27FC236}">
                <a16:creationId xmlns:a16="http://schemas.microsoft.com/office/drawing/2014/main" id="{A735A8BF-D743-A31D-32DD-576E76FCEFCD}"/>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278582" y="314613"/>
            <a:ext cx="3170339" cy="2087128"/>
          </a:xfrm>
          <a:prstGeom prst="rect">
            <a:avLst/>
          </a:prstGeom>
          <a:noFill/>
          <a:ln w="9525" algn="in">
            <a:solidFill>
              <a:srgbClr val="000000"/>
            </a:solidFill>
            <a:miter lim="800000"/>
            <a:headEnd/>
            <a:tailEnd/>
          </a:ln>
          <a:effectLst>
            <a:outerShdw dist="35921" dir="2700000" algn="ctr" rotWithShape="0">
              <a:srgbClr val="CCCCCC"/>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23761860"/>
      </p:ext>
    </p:extLst>
  </p:cSld>
  <p:clrMapOvr>
    <a:masterClrMapping/>
  </p:clrMapOvr>
  <mc:AlternateContent xmlns:mc="http://schemas.openxmlformats.org/markup-compatibility/2006" xmlns:p14="http://schemas.microsoft.com/office/powerpoint/2010/main">
    <mc:Choice Requires="p14">
      <p:transition spd="slow" p14:dur="4400">
        <p14:honeycomb/>
      </p:transition>
    </mc:Choice>
    <mc:Fallback xmlns="">
      <p:transition spd="slow">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7E1760-62B0-6B1C-AACA-0D5BA8434FED}"/>
              </a:ext>
            </a:extLst>
          </p:cNvPr>
          <p:cNvSpPr>
            <a:spLocks noGrp="1"/>
          </p:cNvSpPr>
          <p:nvPr>
            <p:ph type="title"/>
          </p:nvPr>
        </p:nvSpPr>
        <p:spPr>
          <a:xfrm>
            <a:off x="628650" y="365126"/>
            <a:ext cx="4649932" cy="2036615"/>
          </a:xfrm>
        </p:spPr>
        <p:txBody>
          <a:bodyPr>
            <a:normAutofit/>
          </a:bodyPr>
          <a:lstStyle/>
          <a:p>
            <a:r>
              <a:rPr lang="en-US" sz="5400" b="1" dirty="0">
                <a:solidFill>
                  <a:srgbClr val="002060"/>
                </a:solidFill>
                <a:latin typeface="+mn-lt"/>
              </a:rPr>
              <a:t>Dating </a:t>
            </a:r>
            <a:br>
              <a:rPr lang="en-US" sz="5400" b="1" dirty="0">
                <a:solidFill>
                  <a:srgbClr val="002060"/>
                </a:solidFill>
                <a:latin typeface="+mn-lt"/>
              </a:rPr>
            </a:br>
            <a:r>
              <a:rPr lang="en-US" sz="5400" b="1" dirty="0">
                <a:solidFill>
                  <a:srgbClr val="002060"/>
                </a:solidFill>
                <a:latin typeface="+mn-lt"/>
              </a:rPr>
              <a:t>Guidelines</a:t>
            </a:r>
          </a:p>
        </p:txBody>
      </p:sp>
      <p:sp>
        <p:nvSpPr>
          <p:cNvPr id="3" name="Content Placeholder 2">
            <a:extLst>
              <a:ext uri="{FF2B5EF4-FFF2-40B4-BE49-F238E27FC236}">
                <a16:creationId xmlns:a16="http://schemas.microsoft.com/office/drawing/2014/main" id="{2CC695B4-DC90-B7CA-57E1-813494E0D7BD}"/>
              </a:ext>
            </a:extLst>
          </p:cNvPr>
          <p:cNvSpPr>
            <a:spLocks noGrp="1"/>
          </p:cNvSpPr>
          <p:nvPr>
            <p:ph idx="1"/>
          </p:nvPr>
        </p:nvSpPr>
        <p:spPr>
          <a:xfrm>
            <a:off x="628650" y="2840186"/>
            <a:ext cx="7886700" cy="3475327"/>
          </a:xfrm>
        </p:spPr>
        <p:txBody>
          <a:bodyPr/>
          <a:lstStyle/>
          <a:p>
            <a:pPr marL="514350" indent="-514350">
              <a:buFont typeface="+mj-lt"/>
              <a:buAutoNum type="arabicPeriod"/>
            </a:pPr>
            <a:r>
              <a:rPr lang="en-US" b="1" dirty="0"/>
              <a:t>Why do you want to date?</a:t>
            </a:r>
          </a:p>
        </p:txBody>
      </p:sp>
      <p:pic>
        <p:nvPicPr>
          <p:cNvPr id="4" name="Picture 5">
            <a:extLst>
              <a:ext uri="{FF2B5EF4-FFF2-40B4-BE49-F238E27FC236}">
                <a16:creationId xmlns:a16="http://schemas.microsoft.com/office/drawing/2014/main" id="{A735A8BF-D743-A31D-32DD-576E76FCEFCD}"/>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278582" y="314613"/>
            <a:ext cx="3170339" cy="2087128"/>
          </a:xfrm>
          <a:prstGeom prst="rect">
            <a:avLst/>
          </a:prstGeom>
          <a:noFill/>
          <a:ln w="9525" algn="in">
            <a:solidFill>
              <a:srgbClr val="000000"/>
            </a:solidFill>
            <a:miter lim="800000"/>
            <a:headEnd/>
            <a:tailEnd/>
          </a:ln>
          <a:effectLst>
            <a:outerShdw dist="35921" dir="2700000" algn="ctr" rotWithShape="0">
              <a:srgbClr val="CCCCCC"/>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851476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7E1760-62B0-6B1C-AACA-0D5BA8434FED}"/>
              </a:ext>
            </a:extLst>
          </p:cNvPr>
          <p:cNvSpPr>
            <a:spLocks noGrp="1"/>
          </p:cNvSpPr>
          <p:nvPr>
            <p:ph type="title"/>
          </p:nvPr>
        </p:nvSpPr>
        <p:spPr>
          <a:xfrm>
            <a:off x="628650" y="365126"/>
            <a:ext cx="4649932" cy="2036615"/>
          </a:xfrm>
        </p:spPr>
        <p:txBody>
          <a:bodyPr>
            <a:normAutofit/>
          </a:bodyPr>
          <a:lstStyle/>
          <a:p>
            <a:r>
              <a:rPr lang="en-US" sz="5400" b="1" dirty="0">
                <a:solidFill>
                  <a:srgbClr val="002060"/>
                </a:solidFill>
                <a:latin typeface="+mn-lt"/>
              </a:rPr>
              <a:t>Dating </a:t>
            </a:r>
            <a:br>
              <a:rPr lang="en-US" sz="5400" b="1" dirty="0">
                <a:solidFill>
                  <a:srgbClr val="002060"/>
                </a:solidFill>
                <a:latin typeface="+mn-lt"/>
              </a:rPr>
            </a:br>
            <a:r>
              <a:rPr lang="en-US" sz="5400" b="1" dirty="0">
                <a:solidFill>
                  <a:srgbClr val="002060"/>
                </a:solidFill>
                <a:latin typeface="+mn-lt"/>
              </a:rPr>
              <a:t>Guidelines</a:t>
            </a:r>
          </a:p>
        </p:txBody>
      </p:sp>
      <p:sp>
        <p:nvSpPr>
          <p:cNvPr id="3" name="Content Placeholder 2">
            <a:extLst>
              <a:ext uri="{FF2B5EF4-FFF2-40B4-BE49-F238E27FC236}">
                <a16:creationId xmlns:a16="http://schemas.microsoft.com/office/drawing/2014/main" id="{2CC695B4-DC90-B7CA-57E1-813494E0D7BD}"/>
              </a:ext>
            </a:extLst>
          </p:cNvPr>
          <p:cNvSpPr>
            <a:spLocks noGrp="1"/>
          </p:cNvSpPr>
          <p:nvPr>
            <p:ph idx="1"/>
          </p:nvPr>
        </p:nvSpPr>
        <p:spPr>
          <a:xfrm>
            <a:off x="628650" y="2840186"/>
            <a:ext cx="7886700" cy="3475327"/>
          </a:xfrm>
        </p:spPr>
        <p:txBody>
          <a:bodyPr/>
          <a:lstStyle/>
          <a:p>
            <a:pPr marL="514350" indent="-514350">
              <a:buFont typeface="+mj-lt"/>
              <a:buAutoNum type="arabicPeriod"/>
            </a:pPr>
            <a:r>
              <a:rPr lang="en-US" b="1" dirty="0"/>
              <a:t>Why do you want to date?</a:t>
            </a:r>
          </a:p>
          <a:p>
            <a:pPr marL="514350" indent="-514350">
              <a:buFont typeface="+mj-lt"/>
              <a:buAutoNum type="arabicPeriod"/>
            </a:pPr>
            <a:r>
              <a:rPr lang="en-US" b="1" dirty="0"/>
              <a:t>When can you start dating? </a:t>
            </a:r>
          </a:p>
        </p:txBody>
      </p:sp>
      <p:pic>
        <p:nvPicPr>
          <p:cNvPr id="4" name="Picture 5">
            <a:extLst>
              <a:ext uri="{FF2B5EF4-FFF2-40B4-BE49-F238E27FC236}">
                <a16:creationId xmlns:a16="http://schemas.microsoft.com/office/drawing/2014/main" id="{A735A8BF-D743-A31D-32DD-576E76FCEFCD}"/>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278582" y="314613"/>
            <a:ext cx="3170339" cy="2087128"/>
          </a:xfrm>
          <a:prstGeom prst="rect">
            <a:avLst/>
          </a:prstGeom>
          <a:noFill/>
          <a:ln w="9525" algn="in">
            <a:solidFill>
              <a:srgbClr val="000000"/>
            </a:solidFill>
            <a:miter lim="800000"/>
            <a:headEnd/>
            <a:tailEnd/>
          </a:ln>
          <a:effectLst>
            <a:outerShdw dist="35921" dir="2700000" algn="ctr" rotWithShape="0">
              <a:srgbClr val="CCCCCC"/>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191734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8" descr="Teen dating isn't what it used to be – SheKnows">
            <a:extLst>
              <a:ext uri="{FF2B5EF4-FFF2-40B4-BE49-F238E27FC236}">
                <a16:creationId xmlns:a16="http://schemas.microsoft.com/office/drawing/2014/main" id="{7E4BA2CD-96D4-1632-3F55-661FBA6A7127}"/>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476258" y="300758"/>
            <a:ext cx="3972663" cy="2234623"/>
          </a:xfrm>
          <a:prstGeom prst="rect">
            <a:avLst/>
          </a:prstGeom>
          <a:noFill/>
          <a:ln>
            <a:solidFill>
              <a:schemeClr val="tx1"/>
            </a:solidFill>
          </a:ln>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137E1760-62B0-6B1C-AACA-0D5BA8434FED}"/>
              </a:ext>
            </a:extLst>
          </p:cNvPr>
          <p:cNvSpPr>
            <a:spLocks noGrp="1"/>
          </p:cNvSpPr>
          <p:nvPr>
            <p:ph type="title"/>
          </p:nvPr>
        </p:nvSpPr>
        <p:spPr>
          <a:xfrm>
            <a:off x="628650" y="365126"/>
            <a:ext cx="4649932" cy="2036615"/>
          </a:xfrm>
        </p:spPr>
        <p:txBody>
          <a:bodyPr>
            <a:normAutofit/>
          </a:bodyPr>
          <a:lstStyle/>
          <a:p>
            <a:r>
              <a:rPr lang="en-US" sz="5400" b="1" dirty="0">
                <a:solidFill>
                  <a:srgbClr val="002060"/>
                </a:solidFill>
                <a:latin typeface="+mn-lt"/>
              </a:rPr>
              <a:t>Dating </a:t>
            </a:r>
            <a:br>
              <a:rPr lang="en-US" sz="5400" b="1" dirty="0">
                <a:solidFill>
                  <a:srgbClr val="002060"/>
                </a:solidFill>
                <a:latin typeface="+mn-lt"/>
              </a:rPr>
            </a:br>
            <a:r>
              <a:rPr lang="en-US" sz="5400" b="1" dirty="0">
                <a:solidFill>
                  <a:srgbClr val="002060"/>
                </a:solidFill>
                <a:latin typeface="+mn-lt"/>
              </a:rPr>
              <a:t>Guidelines</a:t>
            </a:r>
          </a:p>
        </p:txBody>
      </p:sp>
      <p:sp>
        <p:nvSpPr>
          <p:cNvPr id="3" name="Content Placeholder 2">
            <a:extLst>
              <a:ext uri="{FF2B5EF4-FFF2-40B4-BE49-F238E27FC236}">
                <a16:creationId xmlns:a16="http://schemas.microsoft.com/office/drawing/2014/main" id="{2CC695B4-DC90-B7CA-57E1-813494E0D7BD}"/>
              </a:ext>
            </a:extLst>
          </p:cNvPr>
          <p:cNvSpPr>
            <a:spLocks noGrp="1"/>
          </p:cNvSpPr>
          <p:nvPr>
            <p:ph idx="1"/>
          </p:nvPr>
        </p:nvSpPr>
        <p:spPr>
          <a:xfrm>
            <a:off x="628650" y="2840186"/>
            <a:ext cx="7886700" cy="3475327"/>
          </a:xfrm>
        </p:spPr>
        <p:txBody>
          <a:bodyPr/>
          <a:lstStyle/>
          <a:p>
            <a:pPr marL="514350" indent="-514350">
              <a:buFont typeface="+mj-lt"/>
              <a:buAutoNum type="arabicPeriod"/>
            </a:pPr>
            <a:r>
              <a:rPr lang="en-US" b="1" dirty="0"/>
              <a:t>Why do you want to date?</a:t>
            </a:r>
          </a:p>
          <a:p>
            <a:pPr marL="514350" indent="-514350">
              <a:buFont typeface="+mj-lt"/>
              <a:buAutoNum type="arabicPeriod"/>
            </a:pPr>
            <a:r>
              <a:rPr lang="en-US" b="1" dirty="0"/>
              <a:t>When can you start dating? </a:t>
            </a:r>
          </a:p>
          <a:p>
            <a:pPr marL="514350" indent="-514350">
              <a:buFont typeface="+mj-lt"/>
              <a:buAutoNum type="arabicPeriod"/>
            </a:pPr>
            <a:r>
              <a:rPr lang="en-US" b="1" dirty="0"/>
              <a:t>Who should you date?  </a:t>
            </a:r>
          </a:p>
        </p:txBody>
      </p:sp>
    </p:spTree>
    <p:extLst>
      <p:ext uri="{BB962C8B-B14F-4D97-AF65-F5344CB8AC3E}">
        <p14:creationId xmlns:p14="http://schemas.microsoft.com/office/powerpoint/2010/main" val="17460048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7E1760-62B0-6B1C-AACA-0D5BA8434FED}"/>
              </a:ext>
            </a:extLst>
          </p:cNvPr>
          <p:cNvSpPr>
            <a:spLocks noGrp="1"/>
          </p:cNvSpPr>
          <p:nvPr>
            <p:ph type="title"/>
          </p:nvPr>
        </p:nvSpPr>
        <p:spPr>
          <a:xfrm>
            <a:off x="628650" y="365126"/>
            <a:ext cx="4649932" cy="2036615"/>
          </a:xfrm>
        </p:spPr>
        <p:txBody>
          <a:bodyPr>
            <a:normAutofit/>
          </a:bodyPr>
          <a:lstStyle/>
          <a:p>
            <a:r>
              <a:rPr lang="en-US" sz="5400" b="1" dirty="0">
                <a:solidFill>
                  <a:srgbClr val="002060"/>
                </a:solidFill>
                <a:latin typeface="+mn-lt"/>
              </a:rPr>
              <a:t>Dating </a:t>
            </a:r>
            <a:br>
              <a:rPr lang="en-US" sz="5400" b="1" dirty="0">
                <a:solidFill>
                  <a:srgbClr val="002060"/>
                </a:solidFill>
                <a:latin typeface="+mn-lt"/>
              </a:rPr>
            </a:br>
            <a:r>
              <a:rPr lang="en-US" sz="5400" b="1" dirty="0">
                <a:solidFill>
                  <a:srgbClr val="002060"/>
                </a:solidFill>
                <a:latin typeface="+mn-lt"/>
              </a:rPr>
              <a:t>Guidelines</a:t>
            </a:r>
          </a:p>
        </p:txBody>
      </p:sp>
      <p:sp>
        <p:nvSpPr>
          <p:cNvPr id="3" name="Content Placeholder 2">
            <a:extLst>
              <a:ext uri="{FF2B5EF4-FFF2-40B4-BE49-F238E27FC236}">
                <a16:creationId xmlns:a16="http://schemas.microsoft.com/office/drawing/2014/main" id="{2CC695B4-DC90-B7CA-57E1-813494E0D7BD}"/>
              </a:ext>
            </a:extLst>
          </p:cNvPr>
          <p:cNvSpPr>
            <a:spLocks noGrp="1"/>
          </p:cNvSpPr>
          <p:nvPr>
            <p:ph idx="1"/>
          </p:nvPr>
        </p:nvSpPr>
        <p:spPr>
          <a:xfrm>
            <a:off x="628650" y="2829436"/>
            <a:ext cx="7886700" cy="3475327"/>
          </a:xfrm>
        </p:spPr>
        <p:txBody>
          <a:bodyPr/>
          <a:lstStyle/>
          <a:p>
            <a:pPr marL="514350" indent="-514350">
              <a:buFont typeface="+mj-lt"/>
              <a:buAutoNum type="arabicPeriod"/>
            </a:pPr>
            <a:r>
              <a:rPr lang="en-US" b="1" dirty="0"/>
              <a:t>Why do you want to date?</a:t>
            </a:r>
          </a:p>
          <a:p>
            <a:pPr marL="514350" indent="-514350">
              <a:buFont typeface="+mj-lt"/>
              <a:buAutoNum type="arabicPeriod"/>
            </a:pPr>
            <a:r>
              <a:rPr lang="en-US" b="1" dirty="0"/>
              <a:t>When can you start dating? </a:t>
            </a:r>
          </a:p>
          <a:p>
            <a:pPr marL="514350" indent="-514350">
              <a:buFont typeface="+mj-lt"/>
              <a:buAutoNum type="arabicPeriod"/>
            </a:pPr>
            <a:r>
              <a:rPr lang="en-US" b="1" dirty="0"/>
              <a:t>Who should you date? </a:t>
            </a:r>
          </a:p>
          <a:p>
            <a:pPr marL="514350" indent="-514350">
              <a:buFont typeface="+mj-lt"/>
              <a:buAutoNum type="arabicPeriod"/>
            </a:pPr>
            <a:r>
              <a:rPr lang="en-US" b="1" dirty="0"/>
              <a:t>Where are you going to go? </a:t>
            </a:r>
          </a:p>
        </p:txBody>
      </p:sp>
      <p:pic>
        <p:nvPicPr>
          <p:cNvPr id="5" name="Picture 10" descr="Common Dating Rules for Christian Teens">
            <a:extLst>
              <a:ext uri="{FF2B5EF4-FFF2-40B4-BE49-F238E27FC236}">
                <a16:creationId xmlns:a16="http://schemas.microsoft.com/office/drawing/2014/main" id="{E917AB4B-1DFF-DD35-6F05-FB6281B8FA85}"/>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056909" y="314613"/>
            <a:ext cx="3392012" cy="2261341"/>
          </a:xfrm>
          <a:prstGeom prst="rect">
            <a:avLst/>
          </a:prstGeom>
          <a:noFill/>
          <a:ln>
            <a:solidFill>
              <a:schemeClr val="tx1"/>
            </a:solidFill>
          </a:ln>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559522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7030A0"/>
        </a:solidFill>
        <a:effectLst/>
      </p:bgPr>
    </p:bg>
    <p:spTree>
      <p:nvGrpSpPr>
        <p:cNvPr id="1" name=""/>
        <p:cNvGrpSpPr/>
        <p:nvPr/>
      </p:nvGrpSpPr>
      <p:grpSpPr>
        <a:xfrm>
          <a:off x="0" y="0"/>
          <a:ext cx="0" cy="0"/>
          <a:chOff x="0" y="0"/>
          <a:chExt cx="0" cy="0"/>
        </a:xfrm>
      </p:grpSpPr>
      <p:pic>
        <p:nvPicPr>
          <p:cNvPr id="1032" name="Picture 8" descr="Teen dating isn't what it used to be – SheKnows">
            <a:extLst>
              <a:ext uri="{FF2B5EF4-FFF2-40B4-BE49-F238E27FC236}">
                <a16:creationId xmlns:a16="http://schemas.microsoft.com/office/drawing/2014/main" id="{7AA44E41-2F5C-AFEB-7F35-7443EE701234}"/>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85800" y="2415872"/>
            <a:ext cx="4128655" cy="2322368"/>
          </a:xfrm>
          <a:prstGeom prst="rect">
            <a:avLst/>
          </a:prstGeom>
          <a:noFill/>
          <a:ln>
            <a:solidFill>
              <a:schemeClr val="bg1"/>
            </a:solidFill>
          </a:ln>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D099BAEB-D15D-3C63-F491-842235D4D2CD}"/>
              </a:ext>
            </a:extLst>
          </p:cNvPr>
          <p:cNvSpPr>
            <a:spLocks noGrp="1"/>
          </p:cNvSpPr>
          <p:nvPr>
            <p:ph type="ctrTitle"/>
          </p:nvPr>
        </p:nvSpPr>
        <p:spPr>
          <a:xfrm>
            <a:off x="685800" y="526476"/>
            <a:ext cx="7772400" cy="1537855"/>
          </a:xfrm>
        </p:spPr>
        <p:txBody>
          <a:bodyPr>
            <a:normAutofit/>
          </a:bodyPr>
          <a:lstStyle/>
          <a:p>
            <a:r>
              <a:rPr lang="en-US" sz="4800" b="1" dirty="0">
                <a:solidFill>
                  <a:schemeClr val="bg1"/>
                </a:solidFill>
                <a:latin typeface="+mn-lt"/>
              </a:rPr>
              <a:t>What Does the Bible Say About Teenagers Dating?</a:t>
            </a:r>
          </a:p>
        </p:txBody>
      </p:sp>
      <p:pic>
        <p:nvPicPr>
          <p:cNvPr id="1034" name="Picture 10" descr="Common Dating Rules for Christian Teens">
            <a:extLst>
              <a:ext uri="{FF2B5EF4-FFF2-40B4-BE49-F238E27FC236}">
                <a16:creationId xmlns:a16="http://schemas.microsoft.com/office/drawing/2014/main" id="{36874F68-B17D-B11C-4200-DF65F6C095AA}"/>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974648" y="2402017"/>
            <a:ext cx="3483552" cy="2322368"/>
          </a:xfrm>
          <a:prstGeom prst="rect">
            <a:avLst/>
          </a:prstGeom>
          <a:noFill/>
          <a:ln>
            <a:solidFill>
              <a:schemeClr val="bg1"/>
            </a:solidFill>
          </a:ln>
          <a:extLst>
            <a:ext uri="{909E8E84-426E-40DD-AFC4-6F175D3DCCD1}">
              <a14:hiddenFill xmlns:a14="http://schemas.microsoft.com/office/drawing/2010/main">
                <a:solidFill>
                  <a:srgbClr val="FFFFFF"/>
                </a:solidFill>
              </a14:hiddenFill>
            </a:ext>
          </a:extLst>
        </p:spPr>
      </p:pic>
      <p:pic>
        <p:nvPicPr>
          <p:cNvPr id="1028" name="Picture 4" descr="Establishing Dating Guidelines for Your Teen - FamilyLife®">
            <a:extLst>
              <a:ext uri="{FF2B5EF4-FFF2-40B4-BE49-F238E27FC236}">
                <a16:creationId xmlns:a16="http://schemas.microsoft.com/office/drawing/2014/main" id="{8CB09910-ABD9-6641-44A4-5E529B5753C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406236" y="4626099"/>
            <a:ext cx="6331527" cy="1985198"/>
          </a:xfrm>
          <a:prstGeom prst="rect">
            <a:avLst/>
          </a:prstGeom>
          <a:noFill/>
          <a:ln>
            <a:solidFill>
              <a:schemeClr val="bg1"/>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452373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7E1760-62B0-6B1C-AACA-0D5BA8434FED}"/>
              </a:ext>
            </a:extLst>
          </p:cNvPr>
          <p:cNvSpPr>
            <a:spLocks noGrp="1"/>
          </p:cNvSpPr>
          <p:nvPr>
            <p:ph type="title"/>
          </p:nvPr>
        </p:nvSpPr>
        <p:spPr>
          <a:xfrm>
            <a:off x="628650" y="365126"/>
            <a:ext cx="4649932" cy="2036615"/>
          </a:xfrm>
        </p:spPr>
        <p:txBody>
          <a:bodyPr>
            <a:normAutofit/>
          </a:bodyPr>
          <a:lstStyle/>
          <a:p>
            <a:r>
              <a:rPr lang="en-US" sz="5400" b="1" dirty="0">
                <a:solidFill>
                  <a:srgbClr val="002060"/>
                </a:solidFill>
                <a:latin typeface="+mn-lt"/>
              </a:rPr>
              <a:t>Dating </a:t>
            </a:r>
            <a:br>
              <a:rPr lang="en-US" sz="5400" b="1" dirty="0">
                <a:solidFill>
                  <a:srgbClr val="002060"/>
                </a:solidFill>
                <a:latin typeface="+mn-lt"/>
              </a:rPr>
            </a:br>
            <a:r>
              <a:rPr lang="en-US" sz="5400" b="1" dirty="0">
                <a:solidFill>
                  <a:srgbClr val="002060"/>
                </a:solidFill>
                <a:latin typeface="+mn-lt"/>
              </a:rPr>
              <a:t>Guidelines</a:t>
            </a:r>
          </a:p>
        </p:txBody>
      </p:sp>
      <p:sp>
        <p:nvSpPr>
          <p:cNvPr id="3" name="Content Placeholder 2">
            <a:extLst>
              <a:ext uri="{FF2B5EF4-FFF2-40B4-BE49-F238E27FC236}">
                <a16:creationId xmlns:a16="http://schemas.microsoft.com/office/drawing/2014/main" id="{2CC695B4-DC90-B7CA-57E1-813494E0D7BD}"/>
              </a:ext>
            </a:extLst>
          </p:cNvPr>
          <p:cNvSpPr>
            <a:spLocks noGrp="1"/>
          </p:cNvSpPr>
          <p:nvPr>
            <p:ph idx="1"/>
          </p:nvPr>
        </p:nvSpPr>
        <p:spPr>
          <a:xfrm>
            <a:off x="628650" y="2840186"/>
            <a:ext cx="7886700" cy="3475327"/>
          </a:xfrm>
        </p:spPr>
        <p:txBody>
          <a:bodyPr/>
          <a:lstStyle/>
          <a:p>
            <a:pPr marL="514350" indent="-514350">
              <a:buFont typeface="+mj-lt"/>
              <a:buAutoNum type="arabicPeriod"/>
            </a:pPr>
            <a:r>
              <a:rPr lang="en-US" b="1" dirty="0"/>
              <a:t>Why do you want to date?</a:t>
            </a:r>
          </a:p>
          <a:p>
            <a:pPr marL="514350" indent="-514350">
              <a:buFont typeface="+mj-lt"/>
              <a:buAutoNum type="arabicPeriod"/>
            </a:pPr>
            <a:r>
              <a:rPr lang="en-US" b="1" dirty="0"/>
              <a:t>When can you start dating? </a:t>
            </a:r>
          </a:p>
          <a:p>
            <a:pPr marL="514350" indent="-514350">
              <a:buFont typeface="+mj-lt"/>
              <a:buAutoNum type="arabicPeriod"/>
            </a:pPr>
            <a:r>
              <a:rPr lang="en-US" b="1" dirty="0"/>
              <a:t>Who should you date? </a:t>
            </a:r>
          </a:p>
          <a:p>
            <a:pPr marL="514350" indent="-514350">
              <a:buFont typeface="+mj-lt"/>
              <a:buAutoNum type="arabicPeriod"/>
            </a:pPr>
            <a:r>
              <a:rPr lang="en-US" b="1" dirty="0"/>
              <a:t>Where are you going to go? </a:t>
            </a:r>
          </a:p>
          <a:p>
            <a:pPr marL="514350" indent="-514350">
              <a:buFont typeface="+mj-lt"/>
              <a:buAutoNum type="arabicPeriod"/>
            </a:pPr>
            <a:r>
              <a:rPr lang="en-US" b="1" dirty="0"/>
              <a:t>How much physical contact is acceptable? </a:t>
            </a:r>
          </a:p>
        </p:txBody>
      </p:sp>
      <p:pic>
        <p:nvPicPr>
          <p:cNvPr id="5" name="Picture 8">
            <a:extLst>
              <a:ext uri="{FF2B5EF4-FFF2-40B4-BE49-F238E27FC236}">
                <a16:creationId xmlns:a16="http://schemas.microsoft.com/office/drawing/2014/main" id="{7C5B2EF5-0DE3-5568-669B-7AA6B46F34B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001491" y="314613"/>
            <a:ext cx="3447430" cy="2327785"/>
          </a:xfrm>
          <a:prstGeom prst="rect">
            <a:avLst/>
          </a:prstGeom>
          <a:noFill/>
          <a:ln w="9525" algn="in">
            <a:solidFill>
              <a:srgbClr val="000000"/>
            </a:solidFill>
            <a:miter lim="800000"/>
            <a:headEnd/>
            <a:tailEnd/>
          </a:ln>
          <a:effectLst>
            <a:outerShdw dist="35921" dir="2700000" algn="ctr" rotWithShape="0">
              <a:srgbClr val="CCCCCC"/>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81824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Establishing Dating Guidelines for Your Teen - FamilyLife®">
            <a:extLst>
              <a:ext uri="{FF2B5EF4-FFF2-40B4-BE49-F238E27FC236}">
                <a16:creationId xmlns:a16="http://schemas.microsoft.com/office/drawing/2014/main" id="{C206A62E-263D-F0BE-26F4-1838013F7523}"/>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8721" r="680"/>
          <a:stretch/>
        </p:blipFill>
        <p:spPr bwMode="auto">
          <a:xfrm>
            <a:off x="1" y="10"/>
            <a:ext cx="9143999" cy="3154014"/>
          </a:xfrm>
          <a:custGeom>
            <a:avLst/>
            <a:gdLst/>
            <a:ahLst/>
            <a:cxnLst/>
            <a:rect l="l" t="t" r="r" b="b"/>
            <a:pathLst>
              <a:path w="12191999" h="3428999">
                <a:moveTo>
                  <a:pt x="0" y="0"/>
                </a:moveTo>
                <a:lnTo>
                  <a:pt x="12191999" y="0"/>
                </a:lnTo>
                <a:lnTo>
                  <a:pt x="12191999" y="920893"/>
                </a:lnTo>
                <a:lnTo>
                  <a:pt x="12191999" y="1514929"/>
                </a:lnTo>
                <a:lnTo>
                  <a:pt x="12191999" y="3130902"/>
                </a:lnTo>
                <a:lnTo>
                  <a:pt x="12188051" y="3131476"/>
                </a:lnTo>
                <a:cubicBezTo>
                  <a:pt x="12153000" y="3135813"/>
                  <a:pt x="12133655" y="3136025"/>
                  <a:pt x="12112012" y="3138906"/>
                </a:cubicBezTo>
                <a:cubicBezTo>
                  <a:pt x="12076970" y="3145595"/>
                  <a:pt x="12039899" y="3160769"/>
                  <a:pt x="12018752" y="3165642"/>
                </a:cubicBezTo>
                <a:lnTo>
                  <a:pt x="11985122" y="3168147"/>
                </a:lnTo>
                <a:lnTo>
                  <a:pt x="11986344" y="3172878"/>
                </a:lnTo>
                <a:lnTo>
                  <a:pt x="11973852" y="3173226"/>
                </a:lnTo>
                <a:lnTo>
                  <a:pt x="11945968" y="3173341"/>
                </a:lnTo>
                <a:cubicBezTo>
                  <a:pt x="11928568" y="3174057"/>
                  <a:pt x="11880184" y="3172923"/>
                  <a:pt x="11862470" y="3174654"/>
                </a:cubicBezTo>
                <a:cubicBezTo>
                  <a:pt x="11857360" y="3179700"/>
                  <a:pt x="11849473" y="3182451"/>
                  <a:pt x="11839688" y="3183726"/>
                </a:cubicBezTo>
                <a:lnTo>
                  <a:pt x="11818138" y="3183868"/>
                </a:lnTo>
                <a:lnTo>
                  <a:pt x="11693161" y="3196027"/>
                </a:lnTo>
                <a:lnTo>
                  <a:pt x="11675978" y="3196936"/>
                </a:lnTo>
                <a:lnTo>
                  <a:pt x="11666672" y="3201013"/>
                </a:lnTo>
                <a:cubicBezTo>
                  <a:pt x="11659568" y="3201827"/>
                  <a:pt x="11639160" y="3201301"/>
                  <a:pt x="11633348" y="3201823"/>
                </a:cubicBezTo>
                <a:lnTo>
                  <a:pt x="11631806" y="3204144"/>
                </a:lnTo>
                <a:cubicBezTo>
                  <a:pt x="11613292" y="3207852"/>
                  <a:pt x="11543654" y="3220200"/>
                  <a:pt x="11522270" y="3224070"/>
                </a:cubicBezTo>
                <a:cubicBezTo>
                  <a:pt x="11517998" y="3220503"/>
                  <a:pt x="11508432" y="3226137"/>
                  <a:pt x="11503503" y="3227361"/>
                </a:cubicBezTo>
                <a:cubicBezTo>
                  <a:pt x="11502740" y="3224959"/>
                  <a:pt x="11490808" y="3224226"/>
                  <a:pt x="11487288" y="3226364"/>
                </a:cubicBezTo>
                <a:cubicBezTo>
                  <a:pt x="11403406" y="3238085"/>
                  <a:pt x="11445394" y="3213864"/>
                  <a:pt x="11397514" y="3229209"/>
                </a:cubicBezTo>
                <a:cubicBezTo>
                  <a:pt x="11389044" y="3230225"/>
                  <a:pt x="11382180" y="3229256"/>
                  <a:pt x="11376160" y="3227461"/>
                </a:cubicBezTo>
                <a:lnTo>
                  <a:pt x="11367180" y="3223774"/>
                </a:lnTo>
                <a:lnTo>
                  <a:pt x="11332420" y="3230742"/>
                </a:lnTo>
                <a:cubicBezTo>
                  <a:pt x="11315298" y="3233171"/>
                  <a:pt x="11297277" y="3234781"/>
                  <a:pt x="11278786" y="3235517"/>
                </a:cubicBezTo>
                <a:cubicBezTo>
                  <a:pt x="11274637" y="3230607"/>
                  <a:pt x="11260123" y="3237582"/>
                  <a:pt x="11253295" y="3238964"/>
                </a:cubicBezTo>
                <a:cubicBezTo>
                  <a:pt x="11253224" y="3235757"/>
                  <a:pt x="11238096" y="3234220"/>
                  <a:pt x="11232727" y="3236871"/>
                </a:cubicBezTo>
                <a:cubicBezTo>
                  <a:pt x="11119903" y="3248332"/>
                  <a:pt x="11183388" y="3218382"/>
                  <a:pt x="11115682" y="3236341"/>
                </a:cubicBezTo>
                <a:cubicBezTo>
                  <a:pt x="11104356" y="3237278"/>
                  <a:pt x="11095858" y="3235671"/>
                  <a:pt x="11088768" y="3233017"/>
                </a:cubicBezTo>
                <a:lnTo>
                  <a:pt x="11076012" y="3226390"/>
                </a:lnTo>
                <a:lnTo>
                  <a:pt x="11066016" y="3228753"/>
                </a:lnTo>
                <a:cubicBezTo>
                  <a:pt x="11028292" y="3228939"/>
                  <a:pt x="11017169" y="3222147"/>
                  <a:pt x="10995221" y="3228989"/>
                </a:cubicBezTo>
                <a:cubicBezTo>
                  <a:pt x="10962786" y="3214768"/>
                  <a:pt x="10973708" y="3227571"/>
                  <a:pt x="10949038" y="3229747"/>
                </a:cubicBezTo>
                <a:cubicBezTo>
                  <a:pt x="10929576" y="3232582"/>
                  <a:pt x="10965306" y="3238039"/>
                  <a:pt x="10946231" y="3238844"/>
                </a:cubicBezTo>
                <a:cubicBezTo>
                  <a:pt x="10925596" y="3235173"/>
                  <a:pt x="10926566" y="3246575"/>
                  <a:pt x="10905107" y="3242085"/>
                </a:cubicBezTo>
                <a:cubicBezTo>
                  <a:pt x="10910320" y="3233495"/>
                  <a:pt x="10862761" y="3243750"/>
                  <a:pt x="10861282" y="3236246"/>
                </a:cubicBezTo>
                <a:cubicBezTo>
                  <a:pt x="10843055" y="3246977"/>
                  <a:pt x="10833897" y="3233757"/>
                  <a:pt x="10809627" y="3237064"/>
                </a:cubicBezTo>
                <a:cubicBezTo>
                  <a:pt x="10798198" y="3241124"/>
                  <a:pt x="10789952" y="3241821"/>
                  <a:pt x="10778718" y="3237455"/>
                </a:cubicBezTo>
                <a:cubicBezTo>
                  <a:pt x="10726069" y="3257219"/>
                  <a:pt x="10746866" y="3238339"/>
                  <a:pt x="10697595" y="3245939"/>
                </a:cubicBezTo>
                <a:cubicBezTo>
                  <a:pt x="10655146" y="3253933"/>
                  <a:pt x="10607026" y="3259119"/>
                  <a:pt x="10565970" y="3278201"/>
                </a:cubicBezTo>
                <a:cubicBezTo>
                  <a:pt x="10558434" y="3283608"/>
                  <a:pt x="10539930" y="3285654"/>
                  <a:pt x="10524645" y="3282773"/>
                </a:cubicBezTo>
                <a:cubicBezTo>
                  <a:pt x="10522018" y="3282276"/>
                  <a:pt x="10519582" y="3281649"/>
                  <a:pt x="10517421" y="3280913"/>
                </a:cubicBezTo>
                <a:cubicBezTo>
                  <a:pt x="10481928" y="3283832"/>
                  <a:pt x="10352108" y="3296870"/>
                  <a:pt x="10311683" y="3300288"/>
                </a:cubicBezTo>
                <a:cubicBezTo>
                  <a:pt x="10308410" y="3293342"/>
                  <a:pt x="10287968" y="3305875"/>
                  <a:pt x="10274873" y="3301423"/>
                </a:cubicBezTo>
                <a:cubicBezTo>
                  <a:pt x="10265494" y="3297516"/>
                  <a:pt x="10257104" y="3300407"/>
                  <a:pt x="10247307" y="3300714"/>
                </a:cubicBezTo>
                <a:cubicBezTo>
                  <a:pt x="10234401" y="3297643"/>
                  <a:pt x="10192308" y="3303190"/>
                  <a:pt x="10181334" y="3307168"/>
                </a:cubicBezTo>
                <a:cubicBezTo>
                  <a:pt x="10155109" y="3320992"/>
                  <a:pt x="10095518" y="3310726"/>
                  <a:pt x="10073729" y="3321318"/>
                </a:cubicBezTo>
                <a:cubicBezTo>
                  <a:pt x="10065823" y="3322872"/>
                  <a:pt x="10058087" y="3323501"/>
                  <a:pt x="10050495" y="3323554"/>
                </a:cubicBezTo>
                <a:lnTo>
                  <a:pt x="10029247" y="3322387"/>
                </a:lnTo>
                <a:lnTo>
                  <a:pt x="10023206" y="3319426"/>
                </a:lnTo>
                <a:lnTo>
                  <a:pt x="10010221" y="3320159"/>
                </a:lnTo>
                <a:lnTo>
                  <a:pt x="10006500" y="3319709"/>
                </a:lnTo>
                <a:cubicBezTo>
                  <a:pt x="9999392" y="3318836"/>
                  <a:pt x="9992376" y="3318075"/>
                  <a:pt x="9985433" y="3317775"/>
                </a:cubicBezTo>
                <a:cubicBezTo>
                  <a:pt x="9994564" y="3332623"/>
                  <a:pt x="9927872" y="3317665"/>
                  <a:pt x="9947096" y="3329673"/>
                </a:cubicBezTo>
                <a:cubicBezTo>
                  <a:pt x="9910530" y="3330603"/>
                  <a:pt x="9938422" y="3341787"/>
                  <a:pt x="9894468" y="3331125"/>
                </a:cubicBezTo>
                <a:cubicBezTo>
                  <a:pt x="9837697" y="3343266"/>
                  <a:pt x="9748207" y="3338748"/>
                  <a:pt x="9703741" y="3357170"/>
                </a:cubicBezTo>
                <a:cubicBezTo>
                  <a:pt x="9709264" y="3350136"/>
                  <a:pt x="9685337" y="3344679"/>
                  <a:pt x="9668763" y="3348169"/>
                </a:cubicBezTo>
                <a:cubicBezTo>
                  <a:pt x="9688139" y="3320571"/>
                  <a:pt x="9603232" y="3373038"/>
                  <a:pt x="9588644" y="3354205"/>
                </a:cubicBezTo>
                <a:cubicBezTo>
                  <a:pt x="9587925" y="3371689"/>
                  <a:pt x="9513642" y="3401336"/>
                  <a:pt x="9478680" y="3386990"/>
                </a:cubicBezTo>
                <a:cubicBezTo>
                  <a:pt x="9425416" y="3390492"/>
                  <a:pt x="9387699" y="3404944"/>
                  <a:pt x="9331856" y="3399166"/>
                </a:cubicBezTo>
                <a:cubicBezTo>
                  <a:pt x="9330123" y="3401505"/>
                  <a:pt x="9327283" y="3403463"/>
                  <a:pt x="9323679" y="3405145"/>
                </a:cubicBezTo>
                <a:lnTo>
                  <a:pt x="9311620" y="3409223"/>
                </a:lnTo>
                <a:lnTo>
                  <a:pt x="9309289" y="3408926"/>
                </a:lnTo>
                <a:cubicBezTo>
                  <a:pt x="9300131" y="3408873"/>
                  <a:pt x="9295442" y="3409859"/>
                  <a:pt x="9292731" y="3411301"/>
                </a:cubicBezTo>
                <a:lnTo>
                  <a:pt x="9290814" y="3413412"/>
                </a:lnTo>
                <a:lnTo>
                  <a:pt x="9279990" y="3415541"/>
                </a:lnTo>
                <a:lnTo>
                  <a:pt x="9260104" y="3421077"/>
                </a:lnTo>
                <a:lnTo>
                  <a:pt x="9255034" y="3420853"/>
                </a:lnTo>
                <a:lnTo>
                  <a:pt x="9222941" y="3427242"/>
                </a:lnTo>
                <a:lnTo>
                  <a:pt x="9221858" y="3426731"/>
                </a:lnTo>
                <a:cubicBezTo>
                  <a:pt x="9218700" y="3425733"/>
                  <a:pt x="9214983" y="3425271"/>
                  <a:pt x="9210014" y="3425917"/>
                </a:cubicBezTo>
                <a:cubicBezTo>
                  <a:pt x="9208256" y="3416158"/>
                  <a:pt x="9203342" y="3422957"/>
                  <a:pt x="9188839" y="3425728"/>
                </a:cubicBezTo>
                <a:cubicBezTo>
                  <a:pt x="9182870" y="3411188"/>
                  <a:pt x="9147335" y="3424352"/>
                  <a:pt x="9132080" y="3417886"/>
                </a:cubicBezTo>
                <a:cubicBezTo>
                  <a:pt x="9121557" y="3420249"/>
                  <a:pt x="9110321" y="3422482"/>
                  <a:pt x="9098549" y="3424480"/>
                </a:cubicBezTo>
                <a:lnTo>
                  <a:pt x="9003970" y="3425484"/>
                </a:lnTo>
                <a:lnTo>
                  <a:pt x="8904921" y="3413774"/>
                </a:lnTo>
                <a:cubicBezTo>
                  <a:pt x="8868284" y="3413519"/>
                  <a:pt x="8836559" y="3409171"/>
                  <a:pt x="8805551" y="3412237"/>
                </a:cubicBezTo>
                <a:cubicBezTo>
                  <a:pt x="8792955" y="3408854"/>
                  <a:pt x="8781083" y="3407488"/>
                  <a:pt x="8769572" y="3412551"/>
                </a:cubicBezTo>
                <a:cubicBezTo>
                  <a:pt x="8735382" y="3410862"/>
                  <a:pt x="8727105" y="3403632"/>
                  <a:pt x="8705440" y="3409271"/>
                </a:cubicBezTo>
                <a:cubicBezTo>
                  <a:pt x="8686231" y="3397576"/>
                  <a:pt x="8685094" y="3402040"/>
                  <a:pt x="8676067" y="3405389"/>
                </a:cubicBezTo>
                <a:lnTo>
                  <a:pt x="8674779" y="3405628"/>
                </a:lnTo>
                <a:lnTo>
                  <a:pt x="8672154" y="3403956"/>
                </a:lnTo>
                <a:lnTo>
                  <a:pt x="8666720" y="3403182"/>
                </a:lnTo>
                <a:lnTo>
                  <a:pt x="8651886" y="3403680"/>
                </a:lnTo>
                <a:lnTo>
                  <a:pt x="8646307" y="3404298"/>
                </a:lnTo>
                <a:cubicBezTo>
                  <a:pt x="8642465" y="3404565"/>
                  <a:pt x="8639912" y="3404534"/>
                  <a:pt x="8638145" y="3404287"/>
                </a:cubicBezTo>
                <a:lnTo>
                  <a:pt x="8637941" y="3404149"/>
                </a:lnTo>
                <a:lnTo>
                  <a:pt x="8630296" y="3404406"/>
                </a:lnTo>
                <a:cubicBezTo>
                  <a:pt x="8617394" y="3405155"/>
                  <a:pt x="8604838" y="3406180"/>
                  <a:pt x="8592887" y="3407398"/>
                </a:cubicBezTo>
                <a:cubicBezTo>
                  <a:pt x="8582781" y="3399722"/>
                  <a:pt x="8538622" y="3408789"/>
                  <a:pt x="8543455" y="3394319"/>
                </a:cubicBezTo>
                <a:cubicBezTo>
                  <a:pt x="8527334" y="3395534"/>
                  <a:pt x="8517583" y="3401542"/>
                  <a:pt x="8523012" y="3392051"/>
                </a:cubicBezTo>
                <a:cubicBezTo>
                  <a:pt x="8517705" y="3392178"/>
                  <a:pt x="8514435" y="3391372"/>
                  <a:pt x="8512093" y="3390108"/>
                </a:cubicBezTo>
                <a:lnTo>
                  <a:pt x="8511416" y="3389513"/>
                </a:lnTo>
                <a:lnTo>
                  <a:pt x="8475551" y="3392450"/>
                </a:lnTo>
                <a:lnTo>
                  <a:pt x="8470789" y="3391736"/>
                </a:lnTo>
                <a:lnTo>
                  <a:pt x="8447414" y="3395064"/>
                </a:lnTo>
                <a:lnTo>
                  <a:pt x="8435335" y="3396028"/>
                </a:lnTo>
                <a:lnTo>
                  <a:pt x="8431923" y="3397855"/>
                </a:lnTo>
                <a:cubicBezTo>
                  <a:pt x="8428239" y="3398965"/>
                  <a:pt x="8422959" y="3399444"/>
                  <a:pt x="8414099" y="3398491"/>
                </a:cubicBezTo>
                <a:lnTo>
                  <a:pt x="8412049" y="3397978"/>
                </a:lnTo>
                <a:lnTo>
                  <a:pt x="8397349" y="3400683"/>
                </a:lnTo>
                <a:cubicBezTo>
                  <a:pt x="8392615" y="3401933"/>
                  <a:pt x="8388424" y="3403524"/>
                  <a:pt x="8385030" y="3405585"/>
                </a:cubicBezTo>
                <a:cubicBezTo>
                  <a:pt x="8334977" y="3394568"/>
                  <a:pt x="8287750" y="3404648"/>
                  <a:pt x="8233422" y="3402742"/>
                </a:cubicBezTo>
                <a:cubicBezTo>
                  <a:pt x="8209936" y="3385601"/>
                  <a:pt x="8116056" y="3406588"/>
                  <a:pt x="8102569" y="3423208"/>
                </a:cubicBezTo>
                <a:cubicBezTo>
                  <a:pt x="8102264" y="3408645"/>
                  <a:pt x="8034186" y="3428475"/>
                  <a:pt x="8016625" y="3428989"/>
                </a:cubicBezTo>
                <a:cubicBezTo>
                  <a:pt x="8010771" y="3429161"/>
                  <a:pt x="8010530" y="3427186"/>
                  <a:pt x="8020284" y="3421076"/>
                </a:cubicBezTo>
                <a:cubicBezTo>
                  <a:pt x="8001623" y="3422777"/>
                  <a:pt x="7982361" y="3415208"/>
                  <a:pt x="7992871" y="3409037"/>
                </a:cubicBezTo>
                <a:cubicBezTo>
                  <a:pt x="7936181" y="3422244"/>
                  <a:pt x="7852511" y="3409112"/>
                  <a:pt x="7788452" y="3415110"/>
                </a:cubicBezTo>
                <a:cubicBezTo>
                  <a:pt x="7753529" y="3400598"/>
                  <a:pt x="7772461" y="3414025"/>
                  <a:pt x="7736237" y="3411311"/>
                </a:cubicBezTo>
                <a:cubicBezTo>
                  <a:pt x="7746145" y="3424670"/>
                  <a:pt x="7692261" y="3403816"/>
                  <a:pt x="7690279" y="3418893"/>
                </a:cubicBezTo>
                <a:cubicBezTo>
                  <a:pt x="7683750" y="3417921"/>
                  <a:pt x="7677487" y="3416505"/>
                  <a:pt x="7671219" y="3414970"/>
                </a:cubicBezTo>
                <a:lnTo>
                  <a:pt x="7667928" y="3414173"/>
                </a:lnTo>
                <a:lnTo>
                  <a:pt x="7654774" y="3413595"/>
                </a:lnTo>
                <a:lnTo>
                  <a:pt x="7651067" y="3410171"/>
                </a:lnTo>
                <a:lnTo>
                  <a:pt x="7631267" y="3406963"/>
                </a:lnTo>
                <a:cubicBezTo>
                  <a:pt x="7623851" y="3406267"/>
                  <a:pt x="7615871" y="3406106"/>
                  <a:pt x="7607053" y="3406809"/>
                </a:cubicBezTo>
                <a:cubicBezTo>
                  <a:pt x="7585359" y="3412784"/>
                  <a:pt x="7551579" y="3405461"/>
                  <a:pt x="7521027" y="3405904"/>
                </a:cubicBezTo>
                <a:lnTo>
                  <a:pt x="7506997" y="3407754"/>
                </a:lnTo>
                <a:lnTo>
                  <a:pt x="7461204" y="3404669"/>
                </a:lnTo>
                <a:cubicBezTo>
                  <a:pt x="7448169" y="3404071"/>
                  <a:pt x="7434640" y="3403756"/>
                  <a:pt x="7420396" y="3403975"/>
                </a:cubicBezTo>
                <a:lnTo>
                  <a:pt x="7393955" y="3405447"/>
                </a:lnTo>
                <a:lnTo>
                  <a:pt x="7387024" y="3404227"/>
                </a:lnTo>
                <a:cubicBezTo>
                  <a:pt x="7374952" y="3404363"/>
                  <a:pt x="7358975" y="3408656"/>
                  <a:pt x="7360398" y="3403441"/>
                </a:cubicBezTo>
                <a:lnTo>
                  <a:pt x="7346837" y="3405249"/>
                </a:lnTo>
                <a:lnTo>
                  <a:pt x="7333451" y="3401087"/>
                </a:lnTo>
                <a:cubicBezTo>
                  <a:pt x="7331985" y="3400120"/>
                  <a:pt x="7330882" y="3399091"/>
                  <a:pt x="7330179" y="3398037"/>
                </a:cubicBezTo>
                <a:lnTo>
                  <a:pt x="7311232" y="3399406"/>
                </a:lnTo>
                <a:lnTo>
                  <a:pt x="7295699" y="3396426"/>
                </a:lnTo>
                <a:lnTo>
                  <a:pt x="7282158" y="3398374"/>
                </a:lnTo>
                <a:lnTo>
                  <a:pt x="7276538" y="3397935"/>
                </a:lnTo>
                <a:lnTo>
                  <a:pt x="7262569" y="3396460"/>
                </a:lnTo>
                <a:cubicBezTo>
                  <a:pt x="7255407" y="3395426"/>
                  <a:pt x="7247392" y="3394180"/>
                  <a:pt x="7238468" y="3393183"/>
                </a:cubicBezTo>
                <a:lnTo>
                  <a:pt x="7230949" y="3392727"/>
                </a:lnTo>
                <a:lnTo>
                  <a:pt x="7214580" y="3387715"/>
                </a:lnTo>
                <a:cubicBezTo>
                  <a:pt x="7202670" y="3383926"/>
                  <a:pt x="7193296" y="3381373"/>
                  <a:pt x="7182893" y="3383429"/>
                </a:cubicBezTo>
                <a:cubicBezTo>
                  <a:pt x="7165160" y="3378534"/>
                  <a:pt x="7152772" y="3364815"/>
                  <a:pt x="7127104" y="3368475"/>
                </a:cubicBezTo>
                <a:cubicBezTo>
                  <a:pt x="7134894" y="3362260"/>
                  <a:pt x="7098599" y="3367723"/>
                  <a:pt x="7094311" y="3361339"/>
                </a:cubicBezTo>
                <a:cubicBezTo>
                  <a:pt x="7092331" y="3356198"/>
                  <a:pt x="7080860" y="3356657"/>
                  <a:pt x="7072124" y="3354762"/>
                </a:cubicBezTo>
                <a:cubicBezTo>
                  <a:pt x="7065898" y="3349511"/>
                  <a:pt x="7021942" y="3344717"/>
                  <a:pt x="7006638" y="3345473"/>
                </a:cubicBezTo>
                <a:cubicBezTo>
                  <a:pt x="6963504" y="3350697"/>
                  <a:pt x="6928807" y="3329559"/>
                  <a:pt x="6894320" y="3333192"/>
                </a:cubicBezTo>
                <a:cubicBezTo>
                  <a:pt x="6885290" y="3332697"/>
                  <a:pt x="6877803" y="3331507"/>
                  <a:pt x="6871318" y="3329892"/>
                </a:cubicBezTo>
                <a:lnTo>
                  <a:pt x="6855157" y="3324330"/>
                </a:lnTo>
                <a:cubicBezTo>
                  <a:pt x="6854956" y="3323109"/>
                  <a:pt x="6854755" y="3321887"/>
                  <a:pt x="6854555" y="3320665"/>
                </a:cubicBezTo>
                <a:lnTo>
                  <a:pt x="6842483" y="3318413"/>
                </a:lnTo>
                <a:lnTo>
                  <a:pt x="6840027" y="3317245"/>
                </a:lnTo>
                <a:cubicBezTo>
                  <a:pt x="6835354" y="3315001"/>
                  <a:pt x="6830588" y="3312868"/>
                  <a:pt x="6825185" y="3311114"/>
                </a:cubicBezTo>
                <a:cubicBezTo>
                  <a:pt x="6810331" y="3324866"/>
                  <a:pt x="6776772" y="3298463"/>
                  <a:pt x="6774755" y="3312168"/>
                </a:cubicBezTo>
                <a:cubicBezTo>
                  <a:pt x="6742477" y="3304924"/>
                  <a:pt x="6749024" y="3319870"/>
                  <a:pt x="6728129" y="3301832"/>
                </a:cubicBezTo>
                <a:cubicBezTo>
                  <a:pt x="6661764" y="3299056"/>
                  <a:pt x="6593104" y="3275946"/>
                  <a:pt x="6527587" y="3280829"/>
                </a:cubicBezTo>
                <a:cubicBezTo>
                  <a:pt x="6542935" y="3276465"/>
                  <a:pt x="6531033" y="3266920"/>
                  <a:pt x="6511742" y="3266067"/>
                </a:cubicBezTo>
                <a:cubicBezTo>
                  <a:pt x="6570025" y="3248440"/>
                  <a:pt x="6418649" y="3271458"/>
                  <a:pt x="6434953" y="3253360"/>
                </a:cubicBezTo>
                <a:cubicBezTo>
                  <a:pt x="6407781" y="3267048"/>
                  <a:pt x="6300040" y="3274313"/>
                  <a:pt x="6292331" y="3255322"/>
                </a:cubicBezTo>
                <a:cubicBezTo>
                  <a:pt x="6242057" y="3246469"/>
                  <a:pt x="6188266" y="3249680"/>
                  <a:pt x="6149913" y="3232917"/>
                </a:cubicBezTo>
                <a:cubicBezTo>
                  <a:pt x="6144898" y="3234391"/>
                  <a:pt x="6139526" y="3235322"/>
                  <a:pt x="6133930" y="3235867"/>
                </a:cubicBezTo>
                <a:lnTo>
                  <a:pt x="6117554" y="3236464"/>
                </a:lnTo>
                <a:lnTo>
                  <a:pt x="6116039" y="3235720"/>
                </a:lnTo>
                <a:cubicBezTo>
                  <a:pt x="6108393" y="3233681"/>
                  <a:pt x="6102936" y="3233437"/>
                  <a:pt x="6098459" y="3233988"/>
                </a:cubicBezTo>
                <a:lnTo>
                  <a:pt x="6093630" y="3235240"/>
                </a:lnTo>
                <a:lnTo>
                  <a:pt x="6081261" y="3234563"/>
                </a:lnTo>
                <a:lnTo>
                  <a:pt x="6056067" y="3234608"/>
                </a:lnTo>
                <a:lnTo>
                  <a:pt x="6052129" y="3233324"/>
                </a:lnTo>
                <a:lnTo>
                  <a:pt x="6015338" y="3231378"/>
                </a:lnTo>
                <a:cubicBezTo>
                  <a:pt x="6015291" y="3231165"/>
                  <a:pt x="6015245" y="3230951"/>
                  <a:pt x="6015198" y="3230737"/>
                </a:cubicBezTo>
                <a:cubicBezTo>
                  <a:pt x="6014048" y="3229257"/>
                  <a:pt x="6011617" y="3228081"/>
                  <a:pt x="6006436" y="3227508"/>
                </a:cubicBezTo>
                <a:cubicBezTo>
                  <a:pt x="6019781" y="3219395"/>
                  <a:pt x="6005305" y="3223709"/>
                  <a:pt x="5988851" y="3222735"/>
                </a:cubicBezTo>
                <a:cubicBezTo>
                  <a:pt x="6005907" y="3209918"/>
                  <a:pt x="5955918" y="3212588"/>
                  <a:pt x="5952863" y="3204137"/>
                </a:cubicBezTo>
                <a:cubicBezTo>
                  <a:pt x="5940395" y="3203711"/>
                  <a:pt x="5927517" y="3203028"/>
                  <a:pt x="5914548" y="3202041"/>
                </a:cubicBezTo>
                <a:lnTo>
                  <a:pt x="5907020" y="3201283"/>
                </a:lnTo>
                <a:cubicBezTo>
                  <a:pt x="5906995" y="3201231"/>
                  <a:pt x="5906969" y="3201180"/>
                  <a:pt x="5906944" y="3201129"/>
                </a:cubicBezTo>
                <a:cubicBezTo>
                  <a:pt x="5905471" y="3200668"/>
                  <a:pt x="5903056" y="3200308"/>
                  <a:pt x="5899155" y="3200053"/>
                </a:cubicBezTo>
                <a:lnTo>
                  <a:pt x="5893294" y="3199901"/>
                </a:lnTo>
                <a:lnTo>
                  <a:pt x="5878691" y="3198431"/>
                </a:lnTo>
                <a:lnTo>
                  <a:pt x="5874165" y="3197003"/>
                </a:lnTo>
                <a:lnTo>
                  <a:pt x="5873092" y="3195108"/>
                </a:lnTo>
                <a:lnTo>
                  <a:pt x="5871658" y="3195162"/>
                </a:lnTo>
                <a:cubicBezTo>
                  <a:pt x="5860152" y="3197097"/>
                  <a:pt x="5855231" y="3201097"/>
                  <a:pt x="5846928" y="3187725"/>
                </a:cubicBezTo>
                <a:cubicBezTo>
                  <a:pt x="5821379" y="3190142"/>
                  <a:pt x="5819686" y="3182343"/>
                  <a:pt x="5788468" y="3176316"/>
                </a:cubicBezTo>
                <a:cubicBezTo>
                  <a:pt x="5773119" y="3179521"/>
                  <a:pt x="5762947" y="3176704"/>
                  <a:pt x="5753823" y="3171919"/>
                </a:cubicBezTo>
                <a:cubicBezTo>
                  <a:pt x="5721557" y="3170726"/>
                  <a:pt x="5694983" y="3162549"/>
                  <a:pt x="5660194" y="3157536"/>
                </a:cubicBezTo>
                <a:cubicBezTo>
                  <a:pt x="5619608" y="3159495"/>
                  <a:pt x="5604384" y="3146636"/>
                  <a:pt x="5567188" y="3141325"/>
                </a:cubicBezTo>
                <a:cubicBezTo>
                  <a:pt x="5530345" y="3148235"/>
                  <a:pt x="5543868" y="3129416"/>
                  <a:pt x="5526178" y="3123274"/>
                </a:cubicBezTo>
                <a:lnTo>
                  <a:pt x="5520866" y="3122322"/>
                </a:lnTo>
                <a:lnTo>
                  <a:pt x="5506009" y="3122332"/>
                </a:lnTo>
                <a:lnTo>
                  <a:pt x="5500363" y="3122766"/>
                </a:lnTo>
                <a:cubicBezTo>
                  <a:pt x="5496497" y="3122905"/>
                  <a:pt x="5493953" y="3122792"/>
                  <a:pt x="5492228" y="3122486"/>
                </a:cubicBezTo>
                <a:lnTo>
                  <a:pt x="5492044" y="3122342"/>
                </a:lnTo>
                <a:lnTo>
                  <a:pt x="5484386" y="3122347"/>
                </a:lnTo>
                <a:cubicBezTo>
                  <a:pt x="5471420" y="3122670"/>
                  <a:pt x="5458764" y="3123280"/>
                  <a:pt x="5446679" y="3124105"/>
                </a:cubicBezTo>
                <a:cubicBezTo>
                  <a:pt x="5437659" y="3116107"/>
                  <a:pt x="5392392" y="3123709"/>
                  <a:pt x="5399188" y="3109418"/>
                </a:cubicBezTo>
                <a:cubicBezTo>
                  <a:pt x="5382948" y="3110102"/>
                  <a:pt x="5372407" y="3115781"/>
                  <a:pt x="5379117" y="3106482"/>
                </a:cubicBezTo>
                <a:cubicBezTo>
                  <a:pt x="5373809" y="3106435"/>
                  <a:pt x="5370660" y="3105521"/>
                  <a:pt x="5368499" y="3104181"/>
                </a:cubicBezTo>
                <a:lnTo>
                  <a:pt x="5367902" y="3103566"/>
                </a:lnTo>
                <a:lnTo>
                  <a:pt x="5331747" y="3105319"/>
                </a:lnTo>
                <a:lnTo>
                  <a:pt x="5327095" y="3104450"/>
                </a:lnTo>
                <a:lnTo>
                  <a:pt x="5303337" y="3107003"/>
                </a:lnTo>
                <a:lnTo>
                  <a:pt x="5291164" y="3107570"/>
                </a:lnTo>
                <a:lnTo>
                  <a:pt x="5287515" y="3109282"/>
                </a:lnTo>
                <a:cubicBezTo>
                  <a:pt x="5283689" y="3110269"/>
                  <a:pt x="5278356" y="3110573"/>
                  <a:pt x="5269654" y="3109330"/>
                </a:cubicBezTo>
                <a:lnTo>
                  <a:pt x="5267681" y="3108752"/>
                </a:lnTo>
                <a:lnTo>
                  <a:pt x="5252655" y="3110969"/>
                </a:lnTo>
                <a:cubicBezTo>
                  <a:pt x="5247766" y="3112062"/>
                  <a:pt x="5243369" y="3113511"/>
                  <a:pt x="5239703" y="3115460"/>
                </a:cubicBezTo>
                <a:cubicBezTo>
                  <a:pt x="5191311" y="3102811"/>
                  <a:pt x="5142849" y="3111324"/>
                  <a:pt x="5088947" y="3107634"/>
                </a:cubicBezTo>
                <a:cubicBezTo>
                  <a:pt x="5027989" y="3108214"/>
                  <a:pt x="4985627" y="3110432"/>
                  <a:pt x="4945514" y="3110162"/>
                </a:cubicBezTo>
                <a:cubicBezTo>
                  <a:pt x="4926678" y="3111245"/>
                  <a:pt x="4789238" y="3111826"/>
                  <a:pt x="4800559" y="3106010"/>
                </a:cubicBezTo>
                <a:cubicBezTo>
                  <a:pt x="4742239" y="3117333"/>
                  <a:pt x="4708324" y="3101468"/>
                  <a:pt x="4643642" y="3105351"/>
                </a:cubicBezTo>
                <a:cubicBezTo>
                  <a:pt x="4610808" y="3089712"/>
                  <a:pt x="4627845" y="3103743"/>
                  <a:pt x="4592107" y="3099840"/>
                </a:cubicBezTo>
                <a:cubicBezTo>
                  <a:pt x="4600157" y="3113506"/>
                  <a:pt x="4549287" y="3090911"/>
                  <a:pt x="4545249" y="3105899"/>
                </a:cubicBezTo>
                <a:cubicBezTo>
                  <a:pt x="4538872" y="3104716"/>
                  <a:pt x="4532825" y="3103094"/>
                  <a:pt x="4526782" y="3101355"/>
                </a:cubicBezTo>
                <a:lnTo>
                  <a:pt x="4523614" y="3100453"/>
                </a:lnTo>
                <a:lnTo>
                  <a:pt x="4510579" y="3099442"/>
                </a:lnTo>
                <a:lnTo>
                  <a:pt x="4507348" y="3095901"/>
                </a:lnTo>
                <a:lnTo>
                  <a:pt x="4348949" y="3090220"/>
                </a:lnTo>
                <a:cubicBezTo>
                  <a:pt x="4335046" y="3092487"/>
                  <a:pt x="4290056" y="3092155"/>
                  <a:pt x="4280362" y="3087618"/>
                </a:cubicBezTo>
                <a:cubicBezTo>
                  <a:pt x="4270739" y="3086627"/>
                  <a:pt x="4260237" y="3088220"/>
                  <a:pt x="4254634" y="3083366"/>
                </a:cubicBezTo>
                <a:cubicBezTo>
                  <a:pt x="4233731" y="3080512"/>
                  <a:pt x="4185859" y="3073948"/>
                  <a:pt x="4154942" y="3070490"/>
                </a:cubicBezTo>
                <a:cubicBezTo>
                  <a:pt x="4138280" y="3076599"/>
                  <a:pt x="4112117" y="3064194"/>
                  <a:pt x="4069131" y="3062612"/>
                </a:cubicBezTo>
                <a:cubicBezTo>
                  <a:pt x="4050897" y="3069679"/>
                  <a:pt x="4040160" y="3061449"/>
                  <a:pt x="4005249" y="3070810"/>
                </a:cubicBezTo>
                <a:cubicBezTo>
                  <a:pt x="4003818" y="3069842"/>
                  <a:pt x="4002032" y="3068943"/>
                  <a:pt x="3999945" y="3068139"/>
                </a:cubicBezTo>
                <a:cubicBezTo>
                  <a:pt x="3987818" y="3063468"/>
                  <a:pt x="3968381" y="3062958"/>
                  <a:pt x="3956529" y="3067000"/>
                </a:cubicBezTo>
                <a:cubicBezTo>
                  <a:pt x="3900898" y="3079382"/>
                  <a:pt x="3850463" y="3077929"/>
                  <a:pt x="3803031" y="3079823"/>
                </a:cubicBezTo>
                <a:cubicBezTo>
                  <a:pt x="3749421" y="3080464"/>
                  <a:pt x="3785521" y="3065630"/>
                  <a:pt x="3718229" y="3077134"/>
                </a:cubicBezTo>
                <a:cubicBezTo>
                  <a:pt x="3711244" y="3071611"/>
                  <a:pt x="3702770" y="3071184"/>
                  <a:pt x="3688357" y="3073468"/>
                </a:cubicBezTo>
                <a:cubicBezTo>
                  <a:pt x="3662326" y="3073378"/>
                  <a:pt x="3664937" y="3059899"/>
                  <a:pt x="3638298" y="3067494"/>
                </a:cubicBezTo>
                <a:cubicBezTo>
                  <a:pt x="3643333" y="3060328"/>
                  <a:pt x="3589079" y="3063658"/>
                  <a:pt x="3601443" y="3056355"/>
                </a:cubicBezTo>
                <a:cubicBezTo>
                  <a:pt x="3584797" y="3049384"/>
                  <a:pt x="3575923" y="3060108"/>
                  <a:pt x="3559361" y="3054005"/>
                </a:cubicBezTo>
                <a:cubicBezTo>
                  <a:pt x="3540444" y="3052269"/>
                  <a:pt x="3569896" y="3061996"/>
                  <a:pt x="3548859" y="3062094"/>
                </a:cubicBezTo>
                <a:cubicBezTo>
                  <a:pt x="3523419" y="3060901"/>
                  <a:pt x="3522848" y="3074222"/>
                  <a:pt x="3504082" y="3056779"/>
                </a:cubicBezTo>
                <a:lnTo>
                  <a:pt x="3436234" y="3047769"/>
                </a:lnTo>
                <a:cubicBezTo>
                  <a:pt x="3420764" y="3051629"/>
                  <a:pt x="3408644" y="3049227"/>
                  <a:pt x="3396914" y="3044803"/>
                </a:cubicBezTo>
                <a:cubicBezTo>
                  <a:pt x="3361398" y="3044955"/>
                  <a:pt x="3329425" y="3037856"/>
                  <a:pt x="3289720" y="3034278"/>
                </a:cubicBezTo>
                <a:cubicBezTo>
                  <a:pt x="3246348" y="3037943"/>
                  <a:pt x="3224942" y="3025667"/>
                  <a:pt x="3182509" y="3021890"/>
                </a:cubicBezTo>
                <a:cubicBezTo>
                  <a:pt x="3139731" y="3031583"/>
                  <a:pt x="3155749" y="3004773"/>
                  <a:pt x="3119879" y="3004134"/>
                </a:cubicBezTo>
                <a:cubicBezTo>
                  <a:pt x="3060941" y="3012153"/>
                  <a:pt x="3121880" y="2995117"/>
                  <a:pt x="3031656" y="2995077"/>
                </a:cubicBezTo>
                <a:cubicBezTo>
                  <a:pt x="3026453" y="2996603"/>
                  <a:pt x="3015685" y="2994367"/>
                  <a:pt x="3017018" y="2992034"/>
                </a:cubicBezTo>
                <a:cubicBezTo>
                  <a:pt x="2997245" y="2992118"/>
                  <a:pt x="2941342" y="2976346"/>
                  <a:pt x="2913012" y="2978042"/>
                </a:cubicBezTo>
                <a:cubicBezTo>
                  <a:pt x="2858481" y="2969139"/>
                  <a:pt x="2831094" y="2979433"/>
                  <a:pt x="2791382" y="2975899"/>
                </a:cubicBezTo>
                <a:cubicBezTo>
                  <a:pt x="2745836" y="2966063"/>
                  <a:pt x="2719288" y="2957529"/>
                  <a:pt x="2639738" y="2936567"/>
                </a:cubicBezTo>
                <a:lnTo>
                  <a:pt x="2369741" y="2876435"/>
                </a:lnTo>
                <a:cubicBezTo>
                  <a:pt x="2269614" y="2832081"/>
                  <a:pt x="2140023" y="2856176"/>
                  <a:pt x="2078755" y="2852909"/>
                </a:cubicBezTo>
                <a:cubicBezTo>
                  <a:pt x="2053362" y="2866100"/>
                  <a:pt x="2032778" y="2851474"/>
                  <a:pt x="2002128" y="2856835"/>
                </a:cubicBezTo>
                <a:cubicBezTo>
                  <a:pt x="1933939" y="2859736"/>
                  <a:pt x="1866254" y="2874726"/>
                  <a:pt x="1777746" y="2864566"/>
                </a:cubicBezTo>
                <a:cubicBezTo>
                  <a:pt x="1737851" y="2905864"/>
                  <a:pt x="1634115" y="2880970"/>
                  <a:pt x="1549425" y="2904556"/>
                </a:cubicBezTo>
                <a:cubicBezTo>
                  <a:pt x="1500265" y="2909373"/>
                  <a:pt x="1423030" y="2888862"/>
                  <a:pt x="1405992" y="2911144"/>
                </a:cubicBezTo>
                <a:cubicBezTo>
                  <a:pt x="1383494" y="2897507"/>
                  <a:pt x="1362438" y="2919536"/>
                  <a:pt x="1337848" y="2921491"/>
                </a:cubicBezTo>
                <a:cubicBezTo>
                  <a:pt x="1318218" y="2912820"/>
                  <a:pt x="1308478" y="2920319"/>
                  <a:pt x="1290645" y="2921985"/>
                </a:cubicBezTo>
                <a:cubicBezTo>
                  <a:pt x="1282569" y="2916637"/>
                  <a:pt x="1267476" y="2916916"/>
                  <a:pt x="1262341" y="2923190"/>
                </a:cubicBezTo>
                <a:cubicBezTo>
                  <a:pt x="1269627" y="2937654"/>
                  <a:pt x="1217209" y="2930439"/>
                  <a:pt x="1213314" y="2940415"/>
                </a:cubicBezTo>
                <a:cubicBezTo>
                  <a:pt x="1182890" y="2942495"/>
                  <a:pt x="1050782" y="2929830"/>
                  <a:pt x="1028405" y="2945799"/>
                </a:cubicBezTo>
                <a:cubicBezTo>
                  <a:pt x="966896" y="2953381"/>
                  <a:pt x="877997" y="2927977"/>
                  <a:pt x="851857" y="2928423"/>
                </a:cubicBezTo>
                <a:cubicBezTo>
                  <a:pt x="825919" y="2899251"/>
                  <a:pt x="699677" y="2976135"/>
                  <a:pt x="588681" y="2977769"/>
                </a:cubicBezTo>
                <a:cubicBezTo>
                  <a:pt x="573724" y="2974953"/>
                  <a:pt x="565729" y="2974991"/>
                  <a:pt x="561717" y="2981641"/>
                </a:cubicBezTo>
                <a:cubicBezTo>
                  <a:pt x="532860" y="2985482"/>
                  <a:pt x="475932" y="2991762"/>
                  <a:pt x="415541" y="3000819"/>
                </a:cubicBezTo>
                <a:cubicBezTo>
                  <a:pt x="370154" y="3008289"/>
                  <a:pt x="146634" y="3001788"/>
                  <a:pt x="86183" y="3009699"/>
                </a:cubicBezTo>
                <a:lnTo>
                  <a:pt x="0" y="3044978"/>
                </a:lnTo>
                <a:close/>
              </a:path>
            </a:pathLst>
          </a:custGeom>
          <a:noFill/>
          <a:extLst>
            <a:ext uri="{909E8E84-426E-40DD-AFC4-6F175D3DCCD1}">
              <a14:hiddenFill xmlns:a14="http://schemas.microsoft.com/office/drawing/2010/main">
                <a:solidFill>
                  <a:srgbClr val="FFFFFF"/>
                </a:solidFill>
              </a14:hiddenFill>
            </a:ext>
          </a:extLst>
        </p:spPr>
      </p:pic>
      <p:sp>
        <p:nvSpPr>
          <p:cNvPr id="3" name="Content Placeholder 2">
            <a:extLst>
              <a:ext uri="{FF2B5EF4-FFF2-40B4-BE49-F238E27FC236}">
                <a16:creationId xmlns:a16="http://schemas.microsoft.com/office/drawing/2014/main" id="{672D5DED-161D-47F2-4916-427EC61973BD}"/>
              </a:ext>
            </a:extLst>
          </p:cNvPr>
          <p:cNvSpPr>
            <a:spLocks noGrp="1"/>
          </p:cNvSpPr>
          <p:nvPr>
            <p:ph idx="1"/>
          </p:nvPr>
        </p:nvSpPr>
        <p:spPr>
          <a:xfrm>
            <a:off x="748145" y="3429001"/>
            <a:ext cx="7767205" cy="3154014"/>
          </a:xfrm>
        </p:spPr>
        <p:txBody>
          <a:bodyPr anchor="ctr">
            <a:noAutofit/>
          </a:bodyPr>
          <a:lstStyle/>
          <a:p>
            <a:pPr marL="0" indent="0">
              <a:buNone/>
            </a:pPr>
            <a:r>
              <a:rPr lang="en-US" b="1" dirty="0"/>
              <a:t>“Rejoice, young man, during your childhood, and let your heart be pleasant during the days of young manhood. And follow the impulses of your heart and the desires of your eyes. Yet know that God will bring you to judgment for all these things.” </a:t>
            </a:r>
          </a:p>
          <a:p>
            <a:pPr marL="0" indent="0">
              <a:buNone/>
            </a:pPr>
            <a:endParaRPr lang="en-US" sz="800" b="1" dirty="0"/>
          </a:p>
          <a:p>
            <a:pPr marL="0" indent="0" algn="r">
              <a:buNone/>
            </a:pPr>
            <a:r>
              <a:rPr lang="en-US" b="1" dirty="0"/>
              <a:t>Ecclesiastes 11:9, NASU</a:t>
            </a:r>
          </a:p>
        </p:txBody>
      </p:sp>
    </p:spTree>
    <p:extLst>
      <p:ext uri="{BB962C8B-B14F-4D97-AF65-F5344CB8AC3E}">
        <p14:creationId xmlns:p14="http://schemas.microsoft.com/office/powerpoint/2010/main" val="10398332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581403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8B3A2D1A-45FC-4F95-B150-1C13EF2F6D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 name="Rectangle 11">
            <a:extLst>
              <a:ext uri="{FF2B5EF4-FFF2-40B4-BE49-F238E27FC236}">
                <a16:creationId xmlns:a16="http://schemas.microsoft.com/office/drawing/2014/main" id="{F3768FD5-DD7A-43C7-8DEA-1F5DB3CB5B9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3999" cy="6857999"/>
          </a:xfrm>
          <a:prstGeom prst="rect">
            <a:avLst/>
          </a:prstGeom>
          <a:solidFill>
            <a:srgbClr val="82766A">
              <a:alpha val="1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5" name="Picture 4" descr="Establishing Dating Guidelines for Your Teen - FamilyLife®">
            <a:extLst>
              <a:ext uri="{FF2B5EF4-FFF2-40B4-BE49-F238E27FC236}">
                <a16:creationId xmlns:a16="http://schemas.microsoft.com/office/drawing/2014/main" id="{C206A62E-263D-F0BE-26F4-1838013F7523}"/>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8721" r="680"/>
          <a:stretch/>
        </p:blipFill>
        <p:spPr bwMode="auto">
          <a:xfrm>
            <a:off x="1" y="10"/>
            <a:ext cx="9143999" cy="3154014"/>
          </a:xfrm>
          <a:custGeom>
            <a:avLst/>
            <a:gdLst/>
            <a:ahLst/>
            <a:cxnLst/>
            <a:rect l="l" t="t" r="r" b="b"/>
            <a:pathLst>
              <a:path w="12191999" h="3428999">
                <a:moveTo>
                  <a:pt x="0" y="0"/>
                </a:moveTo>
                <a:lnTo>
                  <a:pt x="12191999" y="0"/>
                </a:lnTo>
                <a:lnTo>
                  <a:pt x="12191999" y="920893"/>
                </a:lnTo>
                <a:lnTo>
                  <a:pt x="12191999" y="1514929"/>
                </a:lnTo>
                <a:lnTo>
                  <a:pt x="12191999" y="3130902"/>
                </a:lnTo>
                <a:lnTo>
                  <a:pt x="12188051" y="3131476"/>
                </a:lnTo>
                <a:cubicBezTo>
                  <a:pt x="12153000" y="3135813"/>
                  <a:pt x="12133655" y="3136025"/>
                  <a:pt x="12112012" y="3138906"/>
                </a:cubicBezTo>
                <a:cubicBezTo>
                  <a:pt x="12076970" y="3145595"/>
                  <a:pt x="12039899" y="3160769"/>
                  <a:pt x="12018752" y="3165642"/>
                </a:cubicBezTo>
                <a:lnTo>
                  <a:pt x="11985122" y="3168147"/>
                </a:lnTo>
                <a:lnTo>
                  <a:pt x="11986344" y="3172878"/>
                </a:lnTo>
                <a:lnTo>
                  <a:pt x="11973852" y="3173226"/>
                </a:lnTo>
                <a:lnTo>
                  <a:pt x="11945968" y="3173341"/>
                </a:lnTo>
                <a:cubicBezTo>
                  <a:pt x="11928568" y="3174057"/>
                  <a:pt x="11880184" y="3172923"/>
                  <a:pt x="11862470" y="3174654"/>
                </a:cubicBezTo>
                <a:cubicBezTo>
                  <a:pt x="11857360" y="3179700"/>
                  <a:pt x="11849473" y="3182451"/>
                  <a:pt x="11839688" y="3183726"/>
                </a:cubicBezTo>
                <a:lnTo>
                  <a:pt x="11818138" y="3183868"/>
                </a:lnTo>
                <a:lnTo>
                  <a:pt x="11693161" y="3196027"/>
                </a:lnTo>
                <a:lnTo>
                  <a:pt x="11675978" y="3196936"/>
                </a:lnTo>
                <a:lnTo>
                  <a:pt x="11666672" y="3201013"/>
                </a:lnTo>
                <a:cubicBezTo>
                  <a:pt x="11659568" y="3201827"/>
                  <a:pt x="11639160" y="3201301"/>
                  <a:pt x="11633348" y="3201823"/>
                </a:cubicBezTo>
                <a:lnTo>
                  <a:pt x="11631806" y="3204144"/>
                </a:lnTo>
                <a:cubicBezTo>
                  <a:pt x="11613292" y="3207852"/>
                  <a:pt x="11543654" y="3220200"/>
                  <a:pt x="11522270" y="3224070"/>
                </a:cubicBezTo>
                <a:cubicBezTo>
                  <a:pt x="11517998" y="3220503"/>
                  <a:pt x="11508432" y="3226137"/>
                  <a:pt x="11503503" y="3227361"/>
                </a:cubicBezTo>
                <a:cubicBezTo>
                  <a:pt x="11502740" y="3224959"/>
                  <a:pt x="11490808" y="3224226"/>
                  <a:pt x="11487288" y="3226364"/>
                </a:cubicBezTo>
                <a:cubicBezTo>
                  <a:pt x="11403406" y="3238085"/>
                  <a:pt x="11445394" y="3213864"/>
                  <a:pt x="11397514" y="3229209"/>
                </a:cubicBezTo>
                <a:cubicBezTo>
                  <a:pt x="11389044" y="3230225"/>
                  <a:pt x="11382180" y="3229256"/>
                  <a:pt x="11376160" y="3227461"/>
                </a:cubicBezTo>
                <a:lnTo>
                  <a:pt x="11367180" y="3223774"/>
                </a:lnTo>
                <a:lnTo>
                  <a:pt x="11332420" y="3230742"/>
                </a:lnTo>
                <a:cubicBezTo>
                  <a:pt x="11315298" y="3233171"/>
                  <a:pt x="11297277" y="3234781"/>
                  <a:pt x="11278786" y="3235517"/>
                </a:cubicBezTo>
                <a:cubicBezTo>
                  <a:pt x="11274637" y="3230607"/>
                  <a:pt x="11260123" y="3237582"/>
                  <a:pt x="11253295" y="3238964"/>
                </a:cubicBezTo>
                <a:cubicBezTo>
                  <a:pt x="11253224" y="3235757"/>
                  <a:pt x="11238096" y="3234220"/>
                  <a:pt x="11232727" y="3236871"/>
                </a:cubicBezTo>
                <a:cubicBezTo>
                  <a:pt x="11119903" y="3248332"/>
                  <a:pt x="11183388" y="3218382"/>
                  <a:pt x="11115682" y="3236341"/>
                </a:cubicBezTo>
                <a:cubicBezTo>
                  <a:pt x="11104356" y="3237278"/>
                  <a:pt x="11095858" y="3235671"/>
                  <a:pt x="11088768" y="3233017"/>
                </a:cubicBezTo>
                <a:lnTo>
                  <a:pt x="11076012" y="3226390"/>
                </a:lnTo>
                <a:lnTo>
                  <a:pt x="11066016" y="3228753"/>
                </a:lnTo>
                <a:cubicBezTo>
                  <a:pt x="11028292" y="3228939"/>
                  <a:pt x="11017169" y="3222147"/>
                  <a:pt x="10995221" y="3228989"/>
                </a:cubicBezTo>
                <a:cubicBezTo>
                  <a:pt x="10962786" y="3214768"/>
                  <a:pt x="10973708" y="3227571"/>
                  <a:pt x="10949038" y="3229747"/>
                </a:cubicBezTo>
                <a:cubicBezTo>
                  <a:pt x="10929576" y="3232582"/>
                  <a:pt x="10965306" y="3238039"/>
                  <a:pt x="10946231" y="3238844"/>
                </a:cubicBezTo>
                <a:cubicBezTo>
                  <a:pt x="10925596" y="3235173"/>
                  <a:pt x="10926566" y="3246575"/>
                  <a:pt x="10905107" y="3242085"/>
                </a:cubicBezTo>
                <a:cubicBezTo>
                  <a:pt x="10910320" y="3233495"/>
                  <a:pt x="10862761" y="3243750"/>
                  <a:pt x="10861282" y="3236246"/>
                </a:cubicBezTo>
                <a:cubicBezTo>
                  <a:pt x="10843055" y="3246977"/>
                  <a:pt x="10833897" y="3233757"/>
                  <a:pt x="10809627" y="3237064"/>
                </a:cubicBezTo>
                <a:cubicBezTo>
                  <a:pt x="10798198" y="3241124"/>
                  <a:pt x="10789952" y="3241821"/>
                  <a:pt x="10778718" y="3237455"/>
                </a:cubicBezTo>
                <a:cubicBezTo>
                  <a:pt x="10726069" y="3257219"/>
                  <a:pt x="10746866" y="3238339"/>
                  <a:pt x="10697595" y="3245939"/>
                </a:cubicBezTo>
                <a:cubicBezTo>
                  <a:pt x="10655146" y="3253933"/>
                  <a:pt x="10607026" y="3259119"/>
                  <a:pt x="10565970" y="3278201"/>
                </a:cubicBezTo>
                <a:cubicBezTo>
                  <a:pt x="10558434" y="3283608"/>
                  <a:pt x="10539930" y="3285654"/>
                  <a:pt x="10524645" y="3282773"/>
                </a:cubicBezTo>
                <a:cubicBezTo>
                  <a:pt x="10522018" y="3282276"/>
                  <a:pt x="10519582" y="3281649"/>
                  <a:pt x="10517421" y="3280913"/>
                </a:cubicBezTo>
                <a:cubicBezTo>
                  <a:pt x="10481928" y="3283832"/>
                  <a:pt x="10352108" y="3296870"/>
                  <a:pt x="10311683" y="3300288"/>
                </a:cubicBezTo>
                <a:cubicBezTo>
                  <a:pt x="10308410" y="3293342"/>
                  <a:pt x="10287968" y="3305875"/>
                  <a:pt x="10274873" y="3301423"/>
                </a:cubicBezTo>
                <a:cubicBezTo>
                  <a:pt x="10265494" y="3297516"/>
                  <a:pt x="10257104" y="3300407"/>
                  <a:pt x="10247307" y="3300714"/>
                </a:cubicBezTo>
                <a:cubicBezTo>
                  <a:pt x="10234401" y="3297643"/>
                  <a:pt x="10192308" y="3303190"/>
                  <a:pt x="10181334" y="3307168"/>
                </a:cubicBezTo>
                <a:cubicBezTo>
                  <a:pt x="10155109" y="3320992"/>
                  <a:pt x="10095518" y="3310726"/>
                  <a:pt x="10073729" y="3321318"/>
                </a:cubicBezTo>
                <a:cubicBezTo>
                  <a:pt x="10065823" y="3322872"/>
                  <a:pt x="10058087" y="3323501"/>
                  <a:pt x="10050495" y="3323554"/>
                </a:cubicBezTo>
                <a:lnTo>
                  <a:pt x="10029247" y="3322387"/>
                </a:lnTo>
                <a:lnTo>
                  <a:pt x="10023206" y="3319426"/>
                </a:lnTo>
                <a:lnTo>
                  <a:pt x="10010221" y="3320159"/>
                </a:lnTo>
                <a:lnTo>
                  <a:pt x="10006500" y="3319709"/>
                </a:lnTo>
                <a:cubicBezTo>
                  <a:pt x="9999392" y="3318836"/>
                  <a:pt x="9992376" y="3318075"/>
                  <a:pt x="9985433" y="3317775"/>
                </a:cubicBezTo>
                <a:cubicBezTo>
                  <a:pt x="9994564" y="3332623"/>
                  <a:pt x="9927872" y="3317665"/>
                  <a:pt x="9947096" y="3329673"/>
                </a:cubicBezTo>
                <a:cubicBezTo>
                  <a:pt x="9910530" y="3330603"/>
                  <a:pt x="9938422" y="3341787"/>
                  <a:pt x="9894468" y="3331125"/>
                </a:cubicBezTo>
                <a:cubicBezTo>
                  <a:pt x="9837697" y="3343266"/>
                  <a:pt x="9748207" y="3338748"/>
                  <a:pt x="9703741" y="3357170"/>
                </a:cubicBezTo>
                <a:cubicBezTo>
                  <a:pt x="9709264" y="3350136"/>
                  <a:pt x="9685337" y="3344679"/>
                  <a:pt x="9668763" y="3348169"/>
                </a:cubicBezTo>
                <a:cubicBezTo>
                  <a:pt x="9688139" y="3320571"/>
                  <a:pt x="9603232" y="3373038"/>
                  <a:pt x="9588644" y="3354205"/>
                </a:cubicBezTo>
                <a:cubicBezTo>
                  <a:pt x="9587925" y="3371689"/>
                  <a:pt x="9513642" y="3401336"/>
                  <a:pt x="9478680" y="3386990"/>
                </a:cubicBezTo>
                <a:cubicBezTo>
                  <a:pt x="9425416" y="3390492"/>
                  <a:pt x="9387699" y="3404944"/>
                  <a:pt x="9331856" y="3399166"/>
                </a:cubicBezTo>
                <a:cubicBezTo>
                  <a:pt x="9330123" y="3401505"/>
                  <a:pt x="9327283" y="3403463"/>
                  <a:pt x="9323679" y="3405145"/>
                </a:cubicBezTo>
                <a:lnTo>
                  <a:pt x="9311620" y="3409223"/>
                </a:lnTo>
                <a:lnTo>
                  <a:pt x="9309289" y="3408926"/>
                </a:lnTo>
                <a:cubicBezTo>
                  <a:pt x="9300131" y="3408873"/>
                  <a:pt x="9295442" y="3409859"/>
                  <a:pt x="9292731" y="3411301"/>
                </a:cubicBezTo>
                <a:lnTo>
                  <a:pt x="9290814" y="3413412"/>
                </a:lnTo>
                <a:lnTo>
                  <a:pt x="9279990" y="3415541"/>
                </a:lnTo>
                <a:lnTo>
                  <a:pt x="9260104" y="3421077"/>
                </a:lnTo>
                <a:lnTo>
                  <a:pt x="9255034" y="3420853"/>
                </a:lnTo>
                <a:lnTo>
                  <a:pt x="9222941" y="3427242"/>
                </a:lnTo>
                <a:lnTo>
                  <a:pt x="9221858" y="3426731"/>
                </a:lnTo>
                <a:cubicBezTo>
                  <a:pt x="9218700" y="3425733"/>
                  <a:pt x="9214983" y="3425271"/>
                  <a:pt x="9210014" y="3425917"/>
                </a:cubicBezTo>
                <a:cubicBezTo>
                  <a:pt x="9208256" y="3416158"/>
                  <a:pt x="9203342" y="3422957"/>
                  <a:pt x="9188839" y="3425728"/>
                </a:cubicBezTo>
                <a:cubicBezTo>
                  <a:pt x="9182870" y="3411188"/>
                  <a:pt x="9147335" y="3424352"/>
                  <a:pt x="9132080" y="3417886"/>
                </a:cubicBezTo>
                <a:cubicBezTo>
                  <a:pt x="9121557" y="3420249"/>
                  <a:pt x="9110321" y="3422482"/>
                  <a:pt x="9098549" y="3424480"/>
                </a:cubicBezTo>
                <a:lnTo>
                  <a:pt x="9003970" y="3425484"/>
                </a:lnTo>
                <a:lnTo>
                  <a:pt x="8904921" y="3413774"/>
                </a:lnTo>
                <a:cubicBezTo>
                  <a:pt x="8868284" y="3413519"/>
                  <a:pt x="8836559" y="3409171"/>
                  <a:pt x="8805551" y="3412237"/>
                </a:cubicBezTo>
                <a:cubicBezTo>
                  <a:pt x="8792955" y="3408854"/>
                  <a:pt x="8781083" y="3407488"/>
                  <a:pt x="8769572" y="3412551"/>
                </a:cubicBezTo>
                <a:cubicBezTo>
                  <a:pt x="8735382" y="3410862"/>
                  <a:pt x="8727105" y="3403632"/>
                  <a:pt x="8705440" y="3409271"/>
                </a:cubicBezTo>
                <a:cubicBezTo>
                  <a:pt x="8686231" y="3397576"/>
                  <a:pt x="8685094" y="3402040"/>
                  <a:pt x="8676067" y="3405389"/>
                </a:cubicBezTo>
                <a:lnTo>
                  <a:pt x="8674779" y="3405628"/>
                </a:lnTo>
                <a:lnTo>
                  <a:pt x="8672154" y="3403956"/>
                </a:lnTo>
                <a:lnTo>
                  <a:pt x="8666720" y="3403182"/>
                </a:lnTo>
                <a:lnTo>
                  <a:pt x="8651886" y="3403680"/>
                </a:lnTo>
                <a:lnTo>
                  <a:pt x="8646307" y="3404298"/>
                </a:lnTo>
                <a:cubicBezTo>
                  <a:pt x="8642465" y="3404565"/>
                  <a:pt x="8639912" y="3404534"/>
                  <a:pt x="8638145" y="3404287"/>
                </a:cubicBezTo>
                <a:lnTo>
                  <a:pt x="8637941" y="3404149"/>
                </a:lnTo>
                <a:lnTo>
                  <a:pt x="8630296" y="3404406"/>
                </a:lnTo>
                <a:cubicBezTo>
                  <a:pt x="8617394" y="3405155"/>
                  <a:pt x="8604838" y="3406180"/>
                  <a:pt x="8592887" y="3407398"/>
                </a:cubicBezTo>
                <a:cubicBezTo>
                  <a:pt x="8582781" y="3399722"/>
                  <a:pt x="8538622" y="3408789"/>
                  <a:pt x="8543455" y="3394319"/>
                </a:cubicBezTo>
                <a:cubicBezTo>
                  <a:pt x="8527334" y="3395534"/>
                  <a:pt x="8517583" y="3401542"/>
                  <a:pt x="8523012" y="3392051"/>
                </a:cubicBezTo>
                <a:cubicBezTo>
                  <a:pt x="8517705" y="3392178"/>
                  <a:pt x="8514435" y="3391372"/>
                  <a:pt x="8512093" y="3390108"/>
                </a:cubicBezTo>
                <a:lnTo>
                  <a:pt x="8511416" y="3389513"/>
                </a:lnTo>
                <a:lnTo>
                  <a:pt x="8475551" y="3392450"/>
                </a:lnTo>
                <a:lnTo>
                  <a:pt x="8470789" y="3391736"/>
                </a:lnTo>
                <a:lnTo>
                  <a:pt x="8447414" y="3395064"/>
                </a:lnTo>
                <a:lnTo>
                  <a:pt x="8435335" y="3396028"/>
                </a:lnTo>
                <a:lnTo>
                  <a:pt x="8431923" y="3397855"/>
                </a:lnTo>
                <a:cubicBezTo>
                  <a:pt x="8428239" y="3398965"/>
                  <a:pt x="8422959" y="3399444"/>
                  <a:pt x="8414099" y="3398491"/>
                </a:cubicBezTo>
                <a:lnTo>
                  <a:pt x="8412049" y="3397978"/>
                </a:lnTo>
                <a:lnTo>
                  <a:pt x="8397349" y="3400683"/>
                </a:lnTo>
                <a:cubicBezTo>
                  <a:pt x="8392615" y="3401933"/>
                  <a:pt x="8388424" y="3403524"/>
                  <a:pt x="8385030" y="3405585"/>
                </a:cubicBezTo>
                <a:cubicBezTo>
                  <a:pt x="8334977" y="3394568"/>
                  <a:pt x="8287750" y="3404648"/>
                  <a:pt x="8233422" y="3402742"/>
                </a:cubicBezTo>
                <a:cubicBezTo>
                  <a:pt x="8209936" y="3385601"/>
                  <a:pt x="8116056" y="3406588"/>
                  <a:pt x="8102569" y="3423208"/>
                </a:cubicBezTo>
                <a:cubicBezTo>
                  <a:pt x="8102264" y="3408645"/>
                  <a:pt x="8034186" y="3428475"/>
                  <a:pt x="8016625" y="3428989"/>
                </a:cubicBezTo>
                <a:cubicBezTo>
                  <a:pt x="8010771" y="3429161"/>
                  <a:pt x="8010530" y="3427186"/>
                  <a:pt x="8020284" y="3421076"/>
                </a:cubicBezTo>
                <a:cubicBezTo>
                  <a:pt x="8001623" y="3422777"/>
                  <a:pt x="7982361" y="3415208"/>
                  <a:pt x="7992871" y="3409037"/>
                </a:cubicBezTo>
                <a:cubicBezTo>
                  <a:pt x="7936181" y="3422244"/>
                  <a:pt x="7852511" y="3409112"/>
                  <a:pt x="7788452" y="3415110"/>
                </a:cubicBezTo>
                <a:cubicBezTo>
                  <a:pt x="7753529" y="3400598"/>
                  <a:pt x="7772461" y="3414025"/>
                  <a:pt x="7736237" y="3411311"/>
                </a:cubicBezTo>
                <a:cubicBezTo>
                  <a:pt x="7746145" y="3424670"/>
                  <a:pt x="7692261" y="3403816"/>
                  <a:pt x="7690279" y="3418893"/>
                </a:cubicBezTo>
                <a:cubicBezTo>
                  <a:pt x="7683750" y="3417921"/>
                  <a:pt x="7677487" y="3416505"/>
                  <a:pt x="7671219" y="3414970"/>
                </a:cubicBezTo>
                <a:lnTo>
                  <a:pt x="7667928" y="3414173"/>
                </a:lnTo>
                <a:lnTo>
                  <a:pt x="7654774" y="3413595"/>
                </a:lnTo>
                <a:lnTo>
                  <a:pt x="7651067" y="3410171"/>
                </a:lnTo>
                <a:lnTo>
                  <a:pt x="7631267" y="3406963"/>
                </a:lnTo>
                <a:cubicBezTo>
                  <a:pt x="7623851" y="3406267"/>
                  <a:pt x="7615871" y="3406106"/>
                  <a:pt x="7607053" y="3406809"/>
                </a:cubicBezTo>
                <a:cubicBezTo>
                  <a:pt x="7585359" y="3412784"/>
                  <a:pt x="7551579" y="3405461"/>
                  <a:pt x="7521027" y="3405904"/>
                </a:cubicBezTo>
                <a:lnTo>
                  <a:pt x="7506997" y="3407754"/>
                </a:lnTo>
                <a:lnTo>
                  <a:pt x="7461204" y="3404669"/>
                </a:lnTo>
                <a:cubicBezTo>
                  <a:pt x="7448169" y="3404071"/>
                  <a:pt x="7434640" y="3403756"/>
                  <a:pt x="7420396" y="3403975"/>
                </a:cubicBezTo>
                <a:lnTo>
                  <a:pt x="7393955" y="3405447"/>
                </a:lnTo>
                <a:lnTo>
                  <a:pt x="7387024" y="3404227"/>
                </a:lnTo>
                <a:cubicBezTo>
                  <a:pt x="7374952" y="3404363"/>
                  <a:pt x="7358975" y="3408656"/>
                  <a:pt x="7360398" y="3403441"/>
                </a:cubicBezTo>
                <a:lnTo>
                  <a:pt x="7346837" y="3405249"/>
                </a:lnTo>
                <a:lnTo>
                  <a:pt x="7333451" y="3401087"/>
                </a:lnTo>
                <a:cubicBezTo>
                  <a:pt x="7331985" y="3400120"/>
                  <a:pt x="7330882" y="3399091"/>
                  <a:pt x="7330179" y="3398037"/>
                </a:cubicBezTo>
                <a:lnTo>
                  <a:pt x="7311232" y="3399406"/>
                </a:lnTo>
                <a:lnTo>
                  <a:pt x="7295699" y="3396426"/>
                </a:lnTo>
                <a:lnTo>
                  <a:pt x="7282158" y="3398374"/>
                </a:lnTo>
                <a:lnTo>
                  <a:pt x="7276538" y="3397935"/>
                </a:lnTo>
                <a:lnTo>
                  <a:pt x="7262569" y="3396460"/>
                </a:lnTo>
                <a:cubicBezTo>
                  <a:pt x="7255407" y="3395426"/>
                  <a:pt x="7247392" y="3394180"/>
                  <a:pt x="7238468" y="3393183"/>
                </a:cubicBezTo>
                <a:lnTo>
                  <a:pt x="7230949" y="3392727"/>
                </a:lnTo>
                <a:lnTo>
                  <a:pt x="7214580" y="3387715"/>
                </a:lnTo>
                <a:cubicBezTo>
                  <a:pt x="7202670" y="3383926"/>
                  <a:pt x="7193296" y="3381373"/>
                  <a:pt x="7182893" y="3383429"/>
                </a:cubicBezTo>
                <a:cubicBezTo>
                  <a:pt x="7165160" y="3378534"/>
                  <a:pt x="7152772" y="3364815"/>
                  <a:pt x="7127104" y="3368475"/>
                </a:cubicBezTo>
                <a:cubicBezTo>
                  <a:pt x="7134894" y="3362260"/>
                  <a:pt x="7098599" y="3367723"/>
                  <a:pt x="7094311" y="3361339"/>
                </a:cubicBezTo>
                <a:cubicBezTo>
                  <a:pt x="7092331" y="3356198"/>
                  <a:pt x="7080860" y="3356657"/>
                  <a:pt x="7072124" y="3354762"/>
                </a:cubicBezTo>
                <a:cubicBezTo>
                  <a:pt x="7065898" y="3349511"/>
                  <a:pt x="7021942" y="3344717"/>
                  <a:pt x="7006638" y="3345473"/>
                </a:cubicBezTo>
                <a:cubicBezTo>
                  <a:pt x="6963504" y="3350697"/>
                  <a:pt x="6928807" y="3329559"/>
                  <a:pt x="6894320" y="3333192"/>
                </a:cubicBezTo>
                <a:cubicBezTo>
                  <a:pt x="6885290" y="3332697"/>
                  <a:pt x="6877803" y="3331507"/>
                  <a:pt x="6871318" y="3329892"/>
                </a:cubicBezTo>
                <a:lnTo>
                  <a:pt x="6855157" y="3324330"/>
                </a:lnTo>
                <a:cubicBezTo>
                  <a:pt x="6854956" y="3323109"/>
                  <a:pt x="6854755" y="3321887"/>
                  <a:pt x="6854555" y="3320665"/>
                </a:cubicBezTo>
                <a:lnTo>
                  <a:pt x="6842483" y="3318413"/>
                </a:lnTo>
                <a:lnTo>
                  <a:pt x="6840027" y="3317245"/>
                </a:lnTo>
                <a:cubicBezTo>
                  <a:pt x="6835354" y="3315001"/>
                  <a:pt x="6830588" y="3312868"/>
                  <a:pt x="6825185" y="3311114"/>
                </a:cubicBezTo>
                <a:cubicBezTo>
                  <a:pt x="6810331" y="3324866"/>
                  <a:pt x="6776772" y="3298463"/>
                  <a:pt x="6774755" y="3312168"/>
                </a:cubicBezTo>
                <a:cubicBezTo>
                  <a:pt x="6742477" y="3304924"/>
                  <a:pt x="6749024" y="3319870"/>
                  <a:pt x="6728129" y="3301832"/>
                </a:cubicBezTo>
                <a:cubicBezTo>
                  <a:pt x="6661764" y="3299056"/>
                  <a:pt x="6593104" y="3275946"/>
                  <a:pt x="6527587" y="3280829"/>
                </a:cubicBezTo>
                <a:cubicBezTo>
                  <a:pt x="6542935" y="3276465"/>
                  <a:pt x="6531033" y="3266920"/>
                  <a:pt x="6511742" y="3266067"/>
                </a:cubicBezTo>
                <a:cubicBezTo>
                  <a:pt x="6570025" y="3248440"/>
                  <a:pt x="6418649" y="3271458"/>
                  <a:pt x="6434953" y="3253360"/>
                </a:cubicBezTo>
                <a:cubicBezTo>
                  <a:pt x="6407781" y="3267048"/>
                  <a:pt x="6300040" y="3274313"/>
                  <a:pt x="6292331" y="3255322"/>
                </a:cubicBezTo>
                <a:cubicBezTo>
                  <a:pt x="6242057" y="3246469"/>
                  <a:pt x="6188266" y="3249680"/>
                  <a:pt x="6149913" y="3232917"/>
                </a:cubicBezTo>
                <a:cubicBezTo>
                  <a:pt x="6144898" y="3234391"/>
                  <a:pt x="6139526" y="3235322"/>
                  <a:pt x="6133930" y="3235867"/>
                </a:cubicBezTo>
                <a:lnTo>
                  <a:pt x="6117554" y="3236464"/>
                </a:lnTo>
                <a:lnTo>
                  <a:pt x="6116039" y="3235720"/>
                </a:lnTo>
                <a:cubicBezTo>
                  <a:pt x="6108393" y="3233681"/>
                  <a:pt x="6102936" y="3233437"/>
                  <a:pt x="6098459" y="3233988"/>
                </a:cubicBezTo>
                <a:lnTo>
                  <a:pt x="6093630" y="3235240"/>
                </a:lnTo>
                <a:lnTo>
                  <a:pt x="6081261" y="3234563"/>
                </a:lnTo>
                <a:lnTo>
                  <a:pt x="6056067" y="3234608"/>
                </a:lnTo>
                <a:lnTo>
                  <a:pt x="6052129" y="3233324"/>
                </a:lnTo>
                <a:lnTo>
                  <a:pt x="6015338" y="3231378"/>
                </a:lnTo>
                <a:cubicBezTo>
                  <a:pt x="6015291" y="3231165"/>
                  <a:pt x="6015245" y="3230951"/>
                  <a:pt x="6015198" y="3230737"/>
                </a:cubicBezTo>
                <a:cubicBezTo>
                  <a:pt x="6014048" y="3229257"/>
                  <a:pt x="6011617" y="3228081"/>
                  <a:pt x="6006436" y="3227508"/>
                </a:cubicBezTo>
                <a:cubicBezTo>
                  <a:pt x="6019781" y="3219395"/>
                  <a:pt x="6005305" y="3223709"/>
                  <a:pt x="5988851" y="3222735"/>
                </a:cubicBezTo>
                <a:cubicBezTo>
                  <a:pt x="6005907" y="3209918"/>
                  <a:pt x="5955918" y="3212588"/>
                  <a:pt x="5952863" y="3204137"/>
                </a:cubicBezTo>
                <a:cubicBezTo>
                  <a:pt x="5940395" y="3203711"/>
                  <a:pt x="5927517" y="3203028"/>
                  <a:pt x="5914548" y="3202041"/>
                </a:cubicBezTo>
                <a:lnTo>
                  <a:pt x="5907020" y="3201283"/>
                </a:lnTo>
                <a:cubicBezTo>
                  <a:pt x="5906995" y="3201231"/>
                  <a:pt x="5906969" y="3201180"/>
                  <a:pt x="5906944" y="3201129"/>
                </a:cubicBezTo>
                <a:cubicBezTo>
                  <a:pt x="5905471" y="3200668"/>
                  <a:pt x="5903056" y="3200308"/>
                  <a:pt x="5899155" y="3200053"/>
                </a:cubicBezTo>
                <a:lnTo>
                  <a:pt x="5893294" y="3199901"/>
                </a:lnTo>
                <a:lnTo>
                  <a:pt x="5878691" y="3198431"/>
                </a:lnTo>
                <a:lnTo>
                  <a:pt x="5874165" y="3197003"/>
                </a:lnTo>
                <a:lnTo>
                  <a:pt x="5873092" y="3195108"/>
                </a:lnTo>
                <a:lnTo>
                  <a:pt x="5871658" y="3195162"/>
                </a:lnTo>
                <a:cubicBezTo>
                  <a:pt x="5860152" y="3197097"/>
                  <a:pt x="5855231" y="3201097"/>
                  <a:pt x="5846928" y="3187725"/>
                </a:cubicBezTo>
                <a:cubicBezTo>
                  <a:pt x="5821379" y="3190142"/>
                  <a:pt x="5819686" y="3182343"/>
                  <a:pt x="5788468" y="3176316"/>
                </a:cubicBezTo>
                <a:cubicBezTo>
                  <a:pt x="5773119" y="3179521"/>
                  <a:pt x="5762947" y="3176704"/>
                  <a:pt x="5753823" y="3171919"/>
                </a:cubicBezTo>
                <a:cubicBezTo>
                  <a:pt x="5721557" y="3170726"/>
                  <a:pt x="5694983" y="3162549"/>
                  <a:pt x="5660194" y="3157536"/>
                </a:cubicBezTo>
                <a:cubicBezTo>
                  <a:pt x="5619608" y="3159495"/>
                  <a:pt x="5604384" y="3146636"/>
                  <a:pt x="5567188" y="3141325"/>
                </a:cubicBezTo>
                <a:cubicBezTo>
                  <a:pt x="5530345" y="3148235"/>
                  <a:pt x="5543868" y="3129416"/>
                  <a:pt x="5526178" y="3123274"/>
                </a:cubicBezTo>
                <a:lnTo>
                  <a:pt x="5520866" y="3122322"/>
                </a:lnTo>
                <a:lnTo>
                  <a:pt x="5506009" y="3122332"/>
                </a:lnTo>
                <a:lnTo>
                  <a:pt x="5500363" y="3122766"/>
                </a:lnTo>
                <a:cubicBezTo>
                  <a:pt x="5496497" y="3122905"/>
                  <a:pt x="5493953" y="3122792"/>
                  <a:pt x="5492228" y="3122486"/>
                </a:cubicBezTo>
                <a:lnTo>
                  <a:pt x="5492044" y="3122342"/>
                </a:lnTo>
                <a:lnTo>
                  <a:pt x="5484386" y="3122347"/>
                </a:lnTo>
                <a:cubicBezTo>
                  <a:pt x="5471420" y="3122670"/>
                  <a:pt x="5458764" y="3123280"/>
                  <a:pt x="5446679" y="3124105"/>
                </a:cubicBezTo>
                <a:cubicBezTo>
                  <a:pt x="5437659" y="3116107"/>
                  <a:pt x="5392392" y="3123709"/>
                  <a:pt x="5399188" y="3109418"/>
                </a:cubicBezTo>
                <a:cubicBezTo>
                  <a:pt x="5382948" y="3110102"/>
                  <a:pt x="5372407" y="3115781"/>
                  <a:pt x="5379117" y="3106482"/>
                </a:cubicBezTo>
                <a:cubicBezTo>
                  <a:pt x="5373809" y="3106435"/>
                  <a:pt x="5370660" y="3105521"/>
                  <a:pt x="5368499" y="3104181"/>
                </a:cubicBezTo>
                <a:lnTo>
                  <a:pt x="5367902" y="3103566"/>
                </a:lnTo>
                <a:lnTo>
                  <a:pt x="5331747" y="3105319"/>
                </a:lnTo>
                <a:lnTo>
                  <a:pt x="5327095" y="3104450"/>
                </a:lnTo>
                <a:lnTo>
                  <a:pt x="5303337" y="3107003"/>
                </a:lnTo>
                <a:lnTo>
                  <a:pt x="5291164" y="3107570"/>
                </a:lnTo>
                <a:lnTo>
                  <a:pt x="5287515" y="3109282"/>
                </a:lnTo>
                <a:cubicBezTo>
                  <a:pt x="5283689" y="3110269"/>
                  <a:pt x="5278356" y="3110573"/>
                  <a:pt x="5269654" y="3109330"/>
                </a:cubicBezTo>
                <a:lnTo>
                  <a:pt x="5267681" y="3108752"/>
                </a:lnTo>
                <a:lnTo>
                  <a:pt x="5252655" y="3110969"/>
                </a:lnTo>
                <a:cubicBezTo>
                  <a:pt x="5247766" y="3112062"/>
                  <a:pt x="5243369" y="3113511"/>
                  <a:pt x="5239703" y="3115460"/>
                </a:cubicBezTo>
                <a:cubicBezTo>
                  <a:pt x="5191311" y="3102811"/>
                  <a:pt x="5142849" y="3111324"/>
                  <a:pt x="5088947" y="3107634"/>
                </a:cubicBezTo>
                <a:cubicBezTo>
                  <a:pt x="5027989" y="3108214"/>
                  <a:pt x="4985627" y="3110432"/>
                  <a:pt x="4945514" y="3110162"/>
                </a:cubicBezTo>
                <a:cubicBezTo>
                  <a:pt x="4926678" y="3111245"/>
                  <a:pt x="4789238" y="3111826"/>
                  <a:pt x="4800559" y="3106010"/>
                </a:cubicBezTo>
                <a:cubicBezTo>
                  <a:pt x="4742239" y="3117333"/>
                  <a:pt x="4708324" y="3101468"/>
                  <a:pt x="4643642" y="3105351"/>
                </a:cubicBezTo>
                <a:cubicBezTo>
                  <a:pt x="4610808" y="3089712"/>
                  <a:pt x="4627845" y="3103743"/>
                  <a:pt x="4592107" y="3099840"/>
                </a:cubicBezTo>
                <a:cubicBezTo>
                  <a:pt x="4600157" y="3113506"/>
                  <a:pt x="4549287" y="3090911"/>
                  <a:pt x="4545249" y="3105899"/>
                </a:cubicBezTo>
                <a:cubicBezTo>
                  <a:pt x="4538872" y="3104716"/>
                  <a:pt x="4532825" y="3103094"/>
                  <a:pt x="4526782" y="3101355"/>
                </a:cubicBezTo>
                <a:lnTo>
                  <a:pt x="4523614" y="3100453"/>
                </a:lnTo>
                <a:lnTo>
                  <a:pt x="4510579" y="3099442"/>
                </a:lnTo>
                <a:lnTo>
                  <a:pt x="4507348" y="3095901"/>
                </a:lnTo>
                <a:lnTo>
                  <a:pt x="4348949" y="3090220"/>
                </a:lnTo>
                <a:cubicBezTo>
                  <a:pt x="4335046" y="3092487"/>
                  <a:pt x="4290056" y="3092155"/>
                  <a:pt x="4280362" y="3087618"/>
                </a:cubicBezTo>
                <a:cubicBezTo>
                  <a:pt x="4270739" y="3086627"/>
                  <a:pt x="4260237" y="3088220"/>
                  <a:pt x="4254634" y="3083366"/>
                </a:cubicBezTo>
                <a:cubicBezTo>
                  <a:pt x="4233731" y="3080512"/>
                  <a:pt x="4185859" y="3073948"/>
                  <a:pt x="4154942" y="3070490"/>
                </a:cubicBezTo>
                <a:cubicBezTo>
                  <a:pt x="4138280" y="3076599"/>
                  <a:pt x="4112117" y="3064194"/>
                  <a:pt x="4069131" y="3062612"/>
                </a:cubicBezTo>
                <a:cubicBezTo>
                  <a:pt x="4050897" y="3069679"/>
                  <a:pt x="4040160" y="3061449"/>
                  <a:pt x="4005249" y="3070810"/>
                </a:cubicBezTo>
                <a:cubicBezTo>
                  <a:pt x="4003818" y="3069842"/>
                  <a:pt x="4002032" y="3068943"/>
                  <a:pt x="3999945" y="3068139"/>
                </a:cubicBezTo>
                <a:cubicBezTo>
                  <a:pt x="3987818" y="3063468"/>
                  <a:pt x="3968381" y="3062958"/>
                  <a:pt x="3956529" y="3067000"/>
                </a:cubicBezTo>
                <a:cubicBezTo>
                  <a:pt x="3900898" y="3079382"/>
                  <a:pt x="3850463" y="3077929"/>
                  <a:pt x="3803031" y="3079823"/>
                </a:cubicBezTo>
                <a:cubicBezTo>
                  <a:pt x="3749421" y="3080464"/>
                  <a:pt x="3785521" y="3065630"/>
                  <a:pt x="3718229" y="3077134"/>
                </a:cubicBezTo>
                <a:cubicBezTo>
                  <a:pt x="3711244" y="3071611"/>
                  <a:pt x="3702770" y="3071184"/>
                  <a:pt x="3688357" y="3073468"/>
                </a:cubicBezTo>
                <a:cubicBezTo>
                  <a:pt x="3662326" y="3073378"/>
                  <a:pt x="3664937" y="3059899"/>
                  <a:pt x="3638298" y="3067494"/>
                </a:cubicBezTo>
                <a:cubicBezTo>
                  <a:pt x="3643333" y="3060328"/>
                  <a:pt x="3589079" y="3063658"/>
                  <a:pt x="3601443" y="3056355"/>
                </a:cubicBezTo>
                <a:cubicBezTo>
                  <a:pt x="3584797" y="3049384"/>
                  <a:pt x="3575923" y="3060108"/>
                  <a:pt x="3559361" y="3054005"/>
                </a:cubicBezTo>
                <a:cubicBezTo>
                  <a:pt x="3540444" y="3052269"/>
                  <a:pt x="3569896" y="3061996"/>
                  <a:pt x="3548859" y="3062094"/>
                </a:cubicBezTo>
                <a:cubicBezTo>
                  <a:pt x="3523419" y="3060901"/>
                  <a:pt x="3522848" y="3074222"/>
                  <a:pt x="3504082" y="3056779"/>
                </a:cubicBezTo>
                <a:lnTo>
                  <a:pt x="3436234" y="3047769"/>
                </a:lnTo>
                <a:cubicBezTo>
                  <a:pt x="3420764" y="3051629"/>
                  <a:pt x="3408644" y="3049227"/>
                  <a:pt x="3396914" y="3044803"/>
                </a:cubicBezTo>
                <a:cubicBezTo>
                  <a:pt x="3361398" y="3044955"/>
                  <a:pt x="3329425" y="3037856"/>
                  <a:pt x="3289720" y="3034278"/>
                </a:cubicBezTo>
                <a:cubicBezTo>
                  <a:pt x="3246348" y="3037943"/>
                  <a:pt x="3224942" y="3025667"/>
                  <a:pt x="3182509" y="3021890"/>
                </a:cubicBezTo>
                <a:cubicBezTo>
                  <a:pt x="3139731" y="3031583"/>
                  <a:pt x="3155749" y="3004773"/>
                  <a:pt x="3119879" y="3004134"/>
                </a:cubicBezTo>
                <a:cubicBezTo>
                  <a:pt x="3060941" y="3012153"/>
                  <a:pt x="3121880" y="2995117"/>
                  <a:pt x="3031656" y="2995077"/>
                </a:cubicBezTo>
                <a:cubicBezTo>
                  <a:pt x="3026453" y="2996603"/>
                  <a:pt x="3015685" y="2994367"/>
                  <a:pt x="3017018" y="2992034"/>
                </a:cubicBezTo>
                <a:cubicBezTo>
                  <a:pt x="2997245" y="2992118"/>
                  <a:pt x="2941342" y="2976346"/>
                  <a:pt x="2913012" y="2978042"/>
                </a:cubicBezTo>
                <a:cubicBezTo>
                  <a:pt x="2858481" y="2969139"/>
                  <a:pt x="2831094" y="2979433"/>
                  <a:pt x="2791382" y="2975899"/>
                </a:cubicBezTo>
                <a:cubicBezTo>
                  <a:pt x="2745836" y="2966063"/>
                  <a:pt x="2719288" y="2957529"/>
                  <a:pt x="2639738" y="2936567"/>
                </a:cubicBezTo>
                <a:lnTo>
                  <a:pt x="2369741" y="2876435"/>
                </a:lnTo>
                <a:cubicBezTo>
                  <a:pt x="2269614" y="2832081"/>
                  <a:pt x="2140023" y="2856176"/>
                  <a:pt x="2078755" y="2852909"/>
                </a:cubicBezTo>
                <a:cubicBezTo>
                  <a:pt x="2053362" y="2866100"/>
                  <a:pt x="2032778" y="2851474"/>
                  <a:pt x="2002128" y="2856835"/>
                </a:cubicBezTo>
                <a:cubicBezTo>
                  <a:pt x="1933939" y="2859736"/>
                  <a:pt x="1866254" y="2874726"/>
                  <a:pt x="1777746" y="2864566"/>
                </a:cubicBezTo>
                <a:cubicBezTo>
                  <a:pt x="1737851" y="2905864"/>
                  <a:pt x="1634115" y="2880970"/>
                  <a:pt x="1549425" y="2904556"/>
                </a:cubicBezTo>
                <a:cubicBezTo>
                  <a:pt x="1500265" y="2909373"/>
                  <a:pt x="1423030" y="2888862"/>
                  <a:pt x="1405992" y="2911144"/>
                </a:cubicBezTo>
                <a:cubicBezTo>
                  <a:pt x="1383494" y="2897507"/>
                  <a:pt x="1362438" y="2919536"/>
                  <a:pt x="1337848" y="2921491"/>
                </a:cubicBezTo>
                <a:cubicBezTo>
                  <a:pt x="1318218" y="2912820"/>
                  <a:pt x="1308478" y="2920319"/>
                  <a:pt x="1290645" y="2921985"/>
                </a:cubicBezTo>
                <a:cubicBezTo>
                  <a:pt x="1282569" y="2916637"/>
                  <a:pt x="1267476" y="2916916"/>
                  <a:pt x="1262341" y="2923190"/>
                </a:cubicBezTo>
                <a:cubicBezTo>
                  <a:pt x="1269627" y="2937654"/>
                  <a:pt x="1217209" y="2930439"/>
                  <a:pt x="1213314" y="2940415"/>
                </a:cubicBezTo>
                <a:cubicBezTo>
                  <a:pt x="1182890" y="2942495"/>
                  <a:pt x="1050782" y="2929830"/>
                  <a:pt x="1028405" y="2945799"/>
                </a:cubicBezTo>
                <a:cubicBezTo>
                  <a:pt x="966896" y="2953381"/>
                  <a:pt x="877997" y="2927977"/>
                  <a:pt x="851857" y="2928423"/>
                </a:cubicBezTo>
                <a:cubicBezTo>
                  <a:pt x="825919" y="2899251"/>
                  <a:pt x="699677" y="2976135"/>
                  <a:pt x="588681" y="2977769"/>
                </a:cubicBezTo>
                <a:cubicBezTo>
                  <a:pt x="573724" y="2974953"/>
                  <a:pt x="565729" y="2974991"/>
                  <a:pt x="561717" y="2981641"/>
                </a:cubicBezTo>
                <a:cubicBezTo>
                  <a:pt x="532860" y="2985482"/>
                  <a:pt x="475932" y="2991762"/>
                  <a:pt x="415541" y="3000819"/>
                </a:cubicBezTo>
                <a:cubicBezTo>
                  <a:pt x="370154" y="3008289"/>
                  <a:pt x="146634" y="3001788"/>
                  <a:pt x="86183" y="3009699"/>
                </a:cubicBezTo>
                <a:lnTo>
                  <a:pt x="0" y="3044978"/>
                </a:lnTo>
                <a:close/>
              </a:path>
            </a:pathLst>
          </a:custGeom>
          <a:noFill/>
          <a:extLst>
            <a:ext uri="{909E8E84-426E-40DD-AFC4-6F175D3DCCD1}">
              <a14:hiddenFill xmlns:a14="http://schemas.microsoft.com/office/drawing/2010/main">
                <a:solidFill>
                  <a:srgbClr val="FFFFFF"/>
                </a:solidFill>
              </a14:hiddenFill>
            </a:ext>
          </a:extLst>
        </p:spPr>
      </p:pic>
      <p:sp>
        <p:nvSpPr>
          <p:cNvPr id="3" name="Content Placeholder 2">
            <a:extLst>
              <a:ext uri="{FF2B5EF4-FFF2-40B4-BE49-F238E27FC236}">
                <a16:creationId xmlns:a16="http://schemas.microsoft.com/office/drawing/2014/main" id="{672D5DED-161D-47F2-4916-427EC61973BD}"/>
              </a:ext>
            </a:extLst>
          </p:cNvPr>
          <p:cNvSpPr>
            <a:spLocks noGrp="1"/>
          </p:cNvSpPr>
          <p:nvPr>
            <p:ph idx="1"/>
          </p:nvPr>
        </p:nvSpPr>
        <p:spPr>
          <a:xfrm>
            <a:off x="748145" y="3429001"/>
            <a:ext cx="7767205" cy="3154014"/>
          </a:xfrm>
        </p:spPr>
        <p:txBody>
          <a:bodyPr anchor="ctr">
            <a:noAutofit/>
          </a:bodyPr>
          <a:lstStyle/>
          <a:p>
            <a:pPr marL="0" indent="0">
              <a:buNone/>
            </a:pPr>
            <a:r>
              <a:rPr lang="en-US" b="1" dirty="0"/>
              <a:t>“Rejoice, young man, during your childhood, and let your heart be pleasant during the days of young manhood. And follow the impulses of your heart and the desires of your eyes. Yet know that God will bring you to judgment for all these things.” </a:t>
            </a:r>
          </a:p>
          <a:p>
            <a:pPr marL="0" indent="0">
              <a:buNone/>
            </a:pPr>
            <a:endParaRPr lang="en-US" sz="800" b="1" dirty="0"/>
          </a:p>
          <a:p>
            <a:pPr marL="0" indent="0" algn="r">
              <a:buNone/>
            </a:pPr>
            <a:r>
              <a:rPr lang="en-US" b="1" dirty="0"/>
              <a:t>Ecclesiastes 11:9, NASU</a:t>
            </a:r>
          </a:p>
        </p:txBody>
      </p:sp>
    </p:spTree>
    <p:extLst>
      <p:ext uri="{BB962C8B-B14F-4D97-AF65-F5344CB8AC3E}">
        <p14:creationId xmlns:p14="http://schemas.microsoft.com/office/powerpoint/2010/main" val="3147633702"/>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670112-4D70-1DE5-628D-4917CB9D88D6}"/>
              </a:ext>
            </a:extLst>
          </p:cNvPr>
          <p:cNvSpPr>
            <a:spLocks noGrp="1"/>
          </p:cNvSpPr>
          <p:nvPr>
            <p:ph type="title"/>
          </p:nvPr>
        </p:nvSpPr>
        <p:spPr>
          <a:xfrm>
            <a:off x="628650" y="365127"/>
            <a:ext cx="7886700" cy="909492"/>
          </a:xfrm>
          <a:solidFill>
            <a:srgbClr val="7030A0"/>
          </a:solidFill>
          <a:ln>
            <a:solidFill>
              <a:schemeClr val="tx1"/>
            </a:solidFill>
          </a:ln>
          <a:effectLst>
            <a:outerShdw blurRad="50800" dist="38100" dir="2700000" algn="tl" rotWithShape="0">
              <a:prstClr val="black">
                <a:alpha val="40000"/>
              </a:prstClr>
            </a:outerShdw>
          </a:effectLst>
        </p:spPr>
        <p:txBody>
          <a:bodyPr/>
          <a:lstStyle/>
          <a:p>
            <a:pPr algn="ctr"/>
            <a:r>
              <a:rPr lang="en-US" b="1" dirty="0">
                <a:solidFill>
                  <a:schemeClr val="bg1"/>
                </a:solidFill>
                <a:latin typeface="+mn-lt"/>
              </a:rPr>
              <a:t>The Importance of Purity</a:t>
            </a:r>
          </a:p>
        </p:txBody>
      </p:sp>
      <p:sp>
        <p:nvSpPr>
          <p:cNvPr id="3" name="Content Placeholder 2">
            <a:extLst>
              <a:ext uri="{FF2B5EF4-FFF2-40B4-BE49-F238E27FC236}">
                <a16:creationId xmlns:a16="http://schemas.microsoft.com/office/drawing/2014/main" id="{1C4B93AC-F055-323F-26C1-0793506B34C0}"/>
              </a:ext>
            </a:extLst>
          </p:cNvPr>
          <p:cNvSpPr>
            <a:spLocks noGrp="1"/>
          </p:cNvSpPr>
          <p:nvPr>
            <p:ph idx="1"/>
          </p:nvPr>
        </p:nvSpPr>
        <p:spPr>
          <a:xfrm>
            <a:off x="628650" y="2424545"/>
            <a:ext cx="7886700" cy="3752418"/>
          </a:xfrm>
        </p:spPr>
        <p:txBody>
          <a:bodyPr>
            <a:normAutofit/>
          </a:bodyPr>
          <a:lstStyle/>
          <a:p>
            <a:pPr marL="0" indent="0">
              <a:buNone/>
            </a:pPr>
            <a:r>
              <a:rPr lang="en-US" b="1" dirty="0"/>
              <a:t>“But as He who called you is holy, you also be holy in all your conduct” (1 Pet. 1:15). </a:t>
            </a:r>
          </a:p>
          <a:p>
            <a:pPr marL="0" indent="0">
              <a:buNone/>
            </a:pPr>
            <a:endParaRPr lang="en-US" b="1" dirty="0"/>
          </a:p>
          <a:p>
            <a:pPr marL="0" indent="0">
              <a:buNone/>
            </a:pPr>
            <a:r>
              <a:rPr lang="en-US" b="1" dirty="0"/>
              <a:t>“Blessed are the pure in heart, for they shall see God” (Matt. 5:8). </a:t>
            </a:r>
          </a:p>
        </p:txBody>
      </p:sp>
    </p:spTree>
    <p:extLst>
      <p:ext uri="{BB962C8B-B14F-4D97-AF65-F5344CB8AC3E}">
        <p14:creationId xmlns:p14="http://schemas.microsoft.com/office/powerpoint/2010/main" val="37048006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670112-4D70-1DE5-628D-4917CB9D88D6}"/>
              </a:ext>
            </a:extLst>
          </p:cNvPr>
          <p:cNvSpPr>
            <a:spLocks noGrp="1"/>
          </p:cNvSpPr>
          <p:nvPr>
            <p:ph type="title"/>
          </p:nvPr>
        </p:nvSpPr>
        <p:spPr>
          <a:xfrm>
            <a:off x="628650" y="365127"/>
            <a:ext cx="7886700" cy="909492"/>
          </a:xfrm>
          <a:solidFill>
            <a:srgbClr val="7030A0"/>
          </a:solidFill>
          <a:ln>
            <a:solidFill>
              <a:schemeClr val="tx1"/>
            </a:solidFill>
          </a:ln>
          <a:effectLst>
            <a:outerShdw blurRad="50800" dist="38100" dir="2700000" algn="tl" rotWithShape="0">
              <a:prstClr val="black">
                <a:alpha val="40000"/>
              </a:prstClr>
            </a:outerShdw>
          </a:effectLst>
        </p:spPr>
        <p:txBody>
          <a:bodyPr/>
          <a:lstStyle/>
          <a:p>
            <a:pPr algn="ctr"/>
            <a:r>
              <a:rPr lang="en-US" b="1" dirty="0">
                <a:solidFill>
                  <a:schemeClr val="bg1"/>
                </a:solidFill>
                <a:latin typeface="+mn-lt"/>
              </a:rPr>
              <a:t>The Importance of Purity</a:t>
            </a:r>
          </a:p>
        </p:txBody>
      </p:sp>
      <p:sp>
        <p:nvSpPr>
          <p:cNvPr id="3" name="Content Placeholder 2">
            <a:extLst>
              <a:ext uri="{FF2B5EF4-FFF2-40B4-BE49-F238E27FC236}">
                <a16:creationId xmlns:a16="http://schemas.microsoft.com/office/drawing/2014/main" id="{1C4B93AC-F055-323F-26C1-0793506B34C0}"/>
              </a:ext>
            </a:extLst>
          </p:cNvPr>
          <p:cNvSpPr>
            <a:spLocks noGrp="1"/>
          </p:cNvSpPr>
          <p:nvPr>
            <p:ph idx="1"/>
          </p:nvPr>
        </p:nvSpPr>
        <p:spPr>
          <a:xfrm>
            <a:off x="628650" y="2147455"/>
            <a:ext cx="7886700" cy="4029508"/>
          </a:xfrm>
        </p:spPr>
        <p:txBody>
          <a:bodyPr>
            <a:normAutofit/>
          </a:bodyPr>
          <a:lstStyle/>
          <a:p>
            <a:pPr marL="0" indent="0">
              <a:buNone/>
            </a:pPr>
            <a:r>
              <a:rPr lang="en-US" b="1" dirty="0"/>
              <a:t>“Pure and undefiled religion before God and the Father is this: to visit orphans and widows in their trouble, and to keep oneself unspotted from the world” (James 1:27). </a:t>
            </a:r>
          </a:p>
          <a:p>
            <a:pPr marL="0" indent="0">
              <a:buNone/>
            </a:pPr>
            <a:endParaRPr lang="en-US" b="1" dirty="0"/>
          </a:p>
          <a:p>
            <a:pPr marL="0" indent="0">
              <a:buNone/>
            </a:pPr>
            <a:r>
              <a:rPr lang="en-US" b="1" dirty="0"/>
              <a:t>“And everyone who has this hope in Him purifies himself, just as He is pure” (1 John 3:3). </a:t>
            </a:r>
          </a:p>
        </p:txBody>
      </p:sp>
    </p:spTree>
    <p:extLst>
      <p:ext uri="{BB962C8B-B14F-4D97-AF65-F5344CB8AC3E}">
        <p14:creationId xmlns:p14="http://schemas.microsoft.com/office/powerpoint/2010/main" val="17743992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670112-4D70-1DE5-628D-4917CB9D88D6}"/>
              </a:ext>
            </a:extLst>
          </p:cNvPr>
          <p:cNvSpPr>
            <a:spLocks noGrp="1"/>
          </p:cNvSpPr>
          <p:nvPr>
            <p:ph type="title"/>
          </p:nvPr>
        </p:nvSpPr>
        <p:spPr>
          <a:xfrm>
            <a:off x="628650" y="365127"/>
            <a:ext cx="7886700" cy="909492"/>
          </a:xfrm>
          <a:solidFill>
            <a:srgbClr val="7030A0"/>
          </a:solidFill>
          <a:ln>
            <a:solidFill>
              <a:schemeClr val="tx1"/>
            </a:solidFill>
          </a:ln>
          <a:effectLst>
            <a:outerShdw blurRad="50800" dist="38100" dir="2700000" algn="tl" rotWithShape="0">
              <a:prstClr val="black">
                <a:alpha val="40000"/>
              </a:prstClr>
            </a:outerShdw>
          </a:effectLst>
        </p:spPr>
        <p:txBody>
          <a:bodyPr>
            <a:normAutofit/>
          </a:bodyPr>
          <a:lstStyle/>
          <a:p>
            <a:pPr algn="ctr"/>
            <a:r>
              <a:rPr lang="en-US" b="1" dirty="0">
                <a:solidFill>
                  <a:schemeClr val="bg1"/>
                </a:solidFill>
                <a:latin typeface="+mn-lt"/>
              </a:rPr>
              <a:t>1. Protects Your Heart</a:t>
            </a:r>
          </a:p>
        </p:txBody>
      </p:sp>
      <p:sp>
        <p:nvSpPr>
          <p:cNvPr id="3" name="Content Placeholder 2">
            <a:extLst>
              <a:ext uri="{FF2B5EF4-FFF2-40B4-BE49-F238E27FC236}">
                <a16:creationId xmlns:a16="http://schemas.microsoft.com/office/drawing/2014/main" id="{1C4B93AC-F055-323F-26C1-0793506B34C0}"/>
              </a:ext>
            </a:extLst>
          </p:cNvPr>
          <p:cNvSpPr>
            <a:spLocks noGrp="1"/>
          </p:cNvSpPr>
          <p:nvPr>
            <p:ph idx="1"/>
          </p:nvPr>
        </p:nvSpPr>
        <p:spPr>
          <a:xfrm>
            <a:off x="628650" y="2147453"/>
            <a:ext cx="4040332" cy="3020291"/>
          </a:xfrm>
        </p:spPr>
        <p:txBody>
          <a:bodyPr>
            <a:normAutofit/>
          </a:bodyPr>
          <a:lstStyle/>
          <a:p>
            <a:pPr marL="0" indent="0">
              <a:buNone/>
            </a:pPr>
            <a:r>
              <a:rPr lang="en-US" b="1" dirty="0"/>
              <a:t>“Keep your heart with all diligence, for out of it spring the issues of life.” </a:t>
            </a:r>
          </a:p>
          <a:p>
            <a:pPr marL="0" indent="0">
              <a:buNone/>
            </a:pPr>
            <a:endParaRPr lang="en-US" sz="800" b="1" dirty="0"/>
          </a:p>
          <a:p>
            <a:pPr marL="0" indent="0">
              <a:buNone/>
            </a:pPr>
            <a:r>
              <a:rPr lang="en-US" b="1" dirty="0"/>
              <a:t>Proverbs 4:23 </a:t>
            </a:r>
          </a:p>
        </p:txBody>
      </p:sp>
      <p:pic>
        <p:nvPicPr>
          <p:cNvPr id="4" name="Picture 5">
            <a:extLst>
              <a:ext uri="{FF2B5EF4-FFF2-40B4-BE49-F238E27FC236}">
                <a16:creationId xmlns:a16="http://schemas.microsoft.com/office/drawing/2014/main" id="{AA6C7F41-90CF-2F0F-D455-878499036D55}"/>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846151" y="2147454"/>
            <a:ext cx="2669199" cy="3998285"/>
          </a:xfrm>
          <a:prstGeom prst="rect">
            <a:avLst/>
          </a:prstGeom>
          <a:noFill/>
          <a:ln w="9525" algn="in">
            <a:solidFill>
              <a:srgbClr val="000000"/>
            </a:solidFill>
            <a:miter lim="800000"/>
            <a:headEnd/>
            <a:tailEnd/>
          </a:ln>
          <a:effectLst>
            <a:outerShdw dist="35921" dir="2700000" algn="ctr" rotWithShape="0">
              <a:srgbClr val="CCCCCC"/>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726388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670112-4D70-1DE5-628D-4917CB9D88D6}"/>
              </a:ext>
            </a:extLst>
          </p:cNvPr>
          <p:cNvSpPr>
            <a:spLocks noGrp="1"/>
          </p:cNvSpPr>
          <p:nvPr>
            <p:ph type="title"/>
          </p:nvPr>
        </p:nvSpPr>
        <p:spPr>
          <a:xfrm>
            <a:off x="628650" y="365127"/>
            <a:ext cx="7886700" cy="909492"/>
          </a:xfrm>
          <a:solidFill>
            <a:srgbClr val="7030A0"/>
          </a:solidFill>
          <a:ln>
            <a:solidFill>
              <a:schemeClr val="tx1"/>
            </a:solidFill>
          </a:ln>
          <a:effectLst>
            <a:outerShdw blurRad="50800" dist="38100" dir="2700000" algn="tl" rotWithShape="0">
              <a:prstClr val="black">
                <a:alpha val="40000"/>
              </a:prstClr>
            </a:outerShdw>
          </a:effectLst>
        </p:spPr>
        <p:txBody>
          <a:bodyPr>
            <a:normAutofit/>
          </a:bodyPr>
          <a:lstStyle/>
          <a:p>
            <a:pPr algn="ctr"/>
            <a:r>
              <a:rPr lang="en-US" b="1" dirty="0">
                <a:solidFill>
                  <a:schemeClr val="bg1"/>
                </a:solidFill>
                <a:latin typeface="+mn-lt"/>
              </a:rPr>
              <a:t>2. Protects Your Happiness</a:t>
            </a:r>
          </a:p>
        </p:txBody>
      </p:sp>
      <p:sp>
        <p:nvSpPr>
          <p:cNvPr id="3" name="Content Placeholder 2">
            <a:extLst>
              <a:ext uri="{FF2B5EF4-FFF2-40B4-BE49-F238E27FC236}">
                <a16:creationId xmlns:a16="http://schemas.microsoft.com/office/drawing/2014/main" id="{1C4B93AC-F055-323F-26C1-0793506B34C0}"/>
              </a:ext>
            </a:extLst>
          </p:cNvPr>
          <p:cNvSpPr>
            <a:spLocks noGrp="1"/>
          </p:cNvSpPr>
          <p:nvPr>
            <p:ph idx="1"/>
          </p:nvPr>
        </p:nvSpPr>
        <p:spPr>
          <a:xfrm>
            <a:off x="628649" y="2147453"/>
            <a:ext cx="5758295" cy="3020291"/>
          </a:xfrm>
        </p:spPr>
        <p:txBody>
          <a:bodyPr>
            <a:normAutofit/>
          </a:bodyPr>
          <a:lstStyle/>
          <a:p>
            <a:pPr marL="0" indent="0">
              <a:buNone/>
            </a:pPr>
            <a:r>
              <a:rPr lang="en-US" b="1" dirty="0"/>
              <a:t>“Wounds and dishonor he will get, and his reproach will not be wiped away.” </a:t>
            </a:r>
          </a:p>
          <a:p>
            <a:pPr marL="0" indent="0">
              <a:buNone/>
            </a:pPr>
            <a:endParaRPr lang="en-US" sz="800" b="1" dirty="0"/>
          </a:p>
          <a:p>
            <a:pPr marL="0" indent="0">
              <a:buNone/>
            </a:pPr>
            <a:r>
              <a:rPr lang="en-US" b="1" dirty="0"/>
              <a:t>Proverbs 6:33 </a:t>
            </a:r>
          </a:p>
        </p:txBody>
      </p:sp>
      <p:pic>
        <p:nvPicPr>
          <p:cNvPr id="1026" name="Picture 2">
            <a:extLst>
              <a:ext uri="{FF2B5EF4-FFF2-40B4-BE49-F238E27FC236}">
                <a16:creationId xmlns:a16="http://schemas.microsoft.com/office/drawing/2014/main" id="{FE5ECFA2-EAB8-D2E4-0CD1-B75825E1EDCF}"/>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12160"/>
          <a:stretch/>
        </p:blipFill>
        <p:spPr bwMode="auto">
          <a:xfrm>
            <a:off x="4650298" y="4017817"/>
            <a:ext cx="3865052" cy="2475053"/>
          </a:xfrm>
          <a:prstGeom prst="rect">
            <a:avLst/>
          </a:prstGeom>
          <a:noFill/>
          <a:ln>
            <a:solidFill>
              <a:schemeClr val="tx1"/>
            </a:solidFill>
          </a:ln>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078199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670112-4D70-1DE5-628D-4917CB9D88D6}"/>
              </a:ext>
            </a:extLst>
          </p:cNvPr>
          <p:cNvSpPr>
            <a:spLocks noGrp="1"/>
          </p:cNvSpPr>
          <p:nvPr>
            <p:ph type="title"/>
          </p:nvPr>
        </p:nvSpPr>
        <p:spPr>
          <a:xfrm>
            <a:off x="628650" y="365127"/>
            <a:ext cx="7886700" cy="909492"/>
          </a:xfrm>
          <a:solidFill>
            <a:srgbClr val="7030A0"/>
          </a:solidFill>
          <a:ln>
            <a:solidFill>
              <a:schemeClr val="tx1"/>
            </a:solidFill>
          </a:ln>
          <a:effectLst>
            <a:outerShdw blurRad="50800" dist="38100" dir="2700000" algn="tl" rotWithShape="0">
              <a:prstClr val="black">
                <a:alpha val="40000"/>
              </a:prstClr>
            </a:outerShdw>
          </a:effectLst>
        </p:spPr>
        <p:txBody>
          <a:bodyPr>
            <a:normAutofit/>
          </a:bodyPr>
          <a:lstStyle/>
          <a:p>
            <a:pPr algn="ctr"/>
            <a:r>
              <a:rPr lang="en-US" b="1" dirty="0">
                <a:solidFill>
                  <a:schemeClr val="bg1"/>
                </a:solidFill>
                <a:latin typeface="+mn-lt"/>
              </a:rPr>
              <a:t>3. Protects Your Body</a:t>
            </a:r>
          </a:p>
        </p:txBody>
      </p:sp>
      <p:sp>
        <p:nvSpPr>
          <p:cNvPr id="3" name="Content Placeholder 2">
            <a:extLst>
              <a:ext uri="{FF2B5EF4-FFF2-40B4-BE49-F238E27FC236}">
                <a16:creationId xmlns:a16="http://schemas.microsoft.com/office/drawing/2014/main" id="{1C4B93AC-F055-323F-26C1-0793506B34C0}"/>
              </a:ext>
            </a:extLst>
          </p:cNvPr>
          <p:cNvSpPr>
            <a:spLocks noGrp="1"/>
          </p:cNvSpPr>
          <p:nvPr>
            <p:ph idx="1"/>
          </p:nvPr>
        </p:nvSpPr>
        <p:spPr>
          <a:xfrm>
            <a:off x="628650" y="3089564"/>
            <a:ext cx="4040332" cy="2078180"/>
          </a:xfrm>
        </p:spPr>
        <p:txBody>
          <a:bodyPr>
            <a:normAutofit/>
          </a:bodyPr>
          <a:lstStyle/>
          <a:p>
            <a:pPr marL="0" indent="0">
              <a:buNone/>
            </a:pPr>
            <a:r>
              <a:rPr lang="en-US" sz="3200" b="1" dirty="0"/>
              <a:t>1 Corinthians 6:15-20</a:t>
            </a:r>
          </a:p>
        </p:txBody>
      </p:sp>
      <p:pic>
        <p:nvPicPr>
          <p:cNvPr id="5" name="Picture 5">
            <a:extLst>
              <a:ext uri="{FF2B5EF4-FFF2-40B4-BE49-F238E27FC236}">
                <a16:creationId xmlns:a16="http://schemas.microsoft.com/office/drawing/2014/main" id="{4A8E86C7-6C1C-F07F-CBB4-58DA271A7CDE}"/>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262816" y="2426564"/>
            <a:ext cx="3252534" cy="4066309"/>
          </a:xfrm>
          <a:prstGeom prst="rect">
            <a:avLst/>
          </a:prstGeom>
          <a:noFill/>
          <a:ln w="9525" algn="in">
            <a:solidFill>
              <a:srgbClr val="000000"/>
            </a:solidFill>
            <a:miter lim="800000"/>
            <a:headEnd/>
            <a:tailEnd/>
          </a:ln>
          <a:effectLst>
            <a:outerShdw dist="35921" dir="2700000" algn="ctr" rotWithShape="0">
              <a:srgbClr val="CCCCCC"/>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994914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670112-4D70-1DE5-628D-4917CB9D88D6}"/>
              </a:ext>
            </a:extLst>
          </p:cNvPr>
          <p:cNvSpPr>
            <a:spLocks noGrp="1"/>
          </p:cNvSpPr>
          <p:nvPr>
            <p:ph type="title"/>
          </p:nvPr>
        </p:nvSpPr>
        <p:spPr>
          <a:xfrm>
            <a:off x="628650" y="365127"/>
            <a:ext cx="7886700" cy="909492"/>
          </a:xfrm>
          <a:solidFill>
            <a:srgbClr val="7030A0"/>
          </a:solidFill>
          <a:ln>
            <a:solidFill>
              <a:schemeClr val="tx1"/>
            </a:solidFill>
          </a:ln>
          <a:effectLst>
            <a:outerShdw blurRad="50800" dist="38100" dir="2700000" algn="tl" rotWithShape="0">
              <a:prstClr val="black">
                <a:alpha val="40000"/>
              </a:prstClr>
            </a:outerShdw>
          </a:effectLst>
        </p:spPr>
        <p:txBody>
          <a:bodyPr>
            <a:normAutofit/>
          </a:bodyPr>
          <a:lstStyle/>
          <a:p>
            <a:pPr algn="ctr"/>
            <a:r>
              <a:rPr lang="en-US" b="1" dirty="0">
                <a:solidFill>
                  <a:schemeClr val="bg1"/>
                </a:solidFill>
                <a:latin typeface="+mn-lt"/>
              </a:rPr>
              <a:t>4. Protects Your Reputation</a:t>
            </a:r>
          </a:p>
        </p:txBody>
      </p:sp>
      <p:pic>
        <p:nvPicPr>
          <p:cNvPr id="4098" name="Picture 2" descr="Bouquet Of Red Roses Stock Photo - Download Image Now - Rose - Flower,  Bouquet, Vase - iStock">
            <a:extLst>
              <a:ext uri="{FF2B5EF4-FFF2-40B4-BE49-F238E27FC236}">
                <a16:creationId xmlns:a16="http://schemas.microsoft.com/office/drawing/2014/main" id="{0446C35A-E4FE-A5DE-ACBA-92F87BD65B1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15874" y="2052133"/>
            <a:ext cx="4512252" cy="452704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700358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4_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2013 - 2022" id="{62F939B6-93AF-4DB8-9C6B-D6C7DFDC589F}" vid="{4F46216B-77A9-411A-B9D3-5023FCB70208}"/>
    </a:ext>
  </a:extLst>
</a:theme>
</file>

<file path=ppt/theme/theme2.xml><?xml version="1.0" encoding="utf-8"?>
<a:theme xmlns:a="http://schemas.openxmlformats.org/drawingml/2006/main" name="5_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2013 - 2022"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2169</TotalTime>
  <Words>625</Words>
  <Application>Microsoft Office PowerPoint</Application>
  <PresentationFormat>On-screen Show (4:3)</PresentationFormat>
  <Paragraphs>67</Paragraphs>
  <Slides>22</Slides>
  <Notes>0</Notes>
  <HiddenSlides>0</HiddenSlides>
  <MMClips>0</MMClips>
  <ScaleCrop>false</ScaleCrop>
  <HeadingPairs>
    <vt:vector size="6" baseType="variant">
      <vt:variant>
        <vt:lpstr>Fonts Used</vt:lpstr>
      </vt:variant>
      <vt:variant>
        <vt:i4>3</vt:i4>
      </vt:variant>
      <vt:variant>
        <vt:lpstr>Theme</vt:lpstr>
      </vt:variant>
      <vt:variant>
        <vt:i4>2</vt:i4>
      </vt:variant>
      <vt:variant>
        <vt:lpstr>Slide Titles</vt:lpstr>
      </vt:variant>
      <vt:variant>
        <vt:i4>22</vt:i4>
      </vt:variant>
    </vt:vector>
  </HeadingPairs>
  <TitlesOfParts>
    <vt:vector size="27" baseType="lpstr">
      <vt:lpstr>Arial</vt:lpstr>
      <vt:lpstr>Calibri</vt:lpstr>
      <vt:lpstr>Calibri Light</vt:lpstr>
      <vt:lpstr>4_Office Theme</vt:lpstr>
      <vt:lpstr>5_Office Theme</vt:lpstr>
      <vt:lpstr>PowerPoint Presentation</vt:lpstr>
      <vt:lpstr>What Does the Bible Say About Teenagers Dating?</vt:lpstr>
      <vt:lpstr>PowerPoint Presentation</vt:lpstr>
      <vt:lpstr>The Importance of Purity</vt:lpstr>
      <vt:lpstr>The Importance of Purity</vt:lpstr>
      <vt:lpstr>1. Protects Your Heart</vt:lpstr>
      <vt:lpstr>2. Protects Your Happiness</vt:lpstr>
      <vt:lpstr>3. Protects Your Body</vt:lpstr>
      <vt:lpstr>4. Protects Your Reputation</vt:lpstr>
      <vt:lpstr>4. Protects Your Reputation</vt:lpstr>
      <vt:lpstr>4. Protects Your Reputation</vt:lpstr>
      <vt:lpstr>5. Protects Your Future</vt:lpstr>
      <vt:lpstr>6. Protects the Rights of  Your Future Spouse</vt:lpstr>
      <vt:lpstr>7. Protects Your Relationship with God</vt:lpstr>
      <vt:lpstr>Dating  Guidelines</vt:lpstr>
      <vt:lpstr>Dating  Guidelines</vt:lpstr>
      <vt:lpstr>Dating  Guidelines</vt:lpstr>
      <vt:lpstr>Dating  Guidelines</vt:lpstr>
      <vt:lpstr>Dating  Guidelines</vt:lpstr>
      <vt:lpstr>Dating  Guidelines</vt:lpstr>
      <vt:lpstr>PowerPoint Presentation</vt:lpstr>
      <vt:lpstr>PowerPoint Presentation</vt:lpstr>
    </vt:vector>
  </TitlesOfParts>
  <Company>AQ2 Technologies, LLC.</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Template</dc:title>
  <dc:creator>RJStevensMusic.com</dc:creator>
  <dc:description/>
  <cp:lastModifiedBy>Michael Hepner</cp:lastModifiedBy>
  <cp:revision>200</cp:revision>
  <dcterms:created xsi:type="dcterms:W3CDTF">2008-03-16T18:22:36Z</dcterms:created>
  <dcterms:modified xsi:type="dcterms:W3CDTF">2023-02-05T20:19:08Z</dcterms:modified>
</cp:coreProperties>
</file>