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8"/>
  </p:notesMasterIdLst>
  <p:sldIdLst>
    <p:sldId id="257" r:id="rId3"/>
    <p:sldId id="585" r:id="rId4"/>
    <p:sldId id="586" r:id="rId5"/>
    <p:sldId id="587" r:id="rId6"/>
    <p:sldId id="5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3" d="100"/>
          <a:sy n="43" d="100"/>
        </p:scale>
        <p:origin x="5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42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427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43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55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607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1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78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2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326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810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39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E0B3-64D9-4BB9-94BE-6933DB31694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0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A14C-89F8-441A-8B35-E124D013A193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8937-828F-D5C0-9F7B-B731D39B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7863-5FD8-9FE1-27F3-EDA4B46D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 Corinthians 13:13 | Creative | Scripture Art | Free Church Resources from  Life.Church">
            <a:extLst>
              <a:ext uri="{FF2B5EF4-FFF2-40B4-BE49-F238E27FC236}">
                <a16:creationId xmlns:a16="http://schemas.microsoft.com/office/drawing/2014/main" id="{4B6F9DAA-4C4A-CBEA-FB8C-DB43D06A8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/>
          <a:stretch/>
        </p:blipFill>
        <p:spPr bwMode="auto">
          <a:xfrm>
            <a:off x="480426" y="73083"/>
            <a:ext cx="8183148" cy="67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8F77-3326-F0C9-7B8F-D7E15C81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The greatest gifts God has given to sustain the church.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CD0B-71D4-F646-C7B9-9F2E91EA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3807836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b="1" dirty="0"/>
              <a:t>“And now abide faith, hope, love, these three; but the greatest of these is love.”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2800" b="1" dirty="0"/>
              <a:t>1 Corinthians 13:13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984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What is Hope?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“desire accompanied by expectation”</a:t>
            </a:r>
          </a:p>
          <a:p>
            <a:r>
              <a:rPr lang="en-US" sz="2800" b="1" dirty="0"/>
              <a:t>Desiring something I don’t expect to receive is a wish. </a:t>
            </a:r>
          </a:p>
          <a:p>
            <a:r>
              <a:rPr lang="en-US" sz="2800" b="1" dirty="0"/>
              <a:t>Expecting something I don’t desire to receive is a dread. </a:t>
            </a:r>
          </a:p>
        </p:txBody>
      </p:sp>
    </p:spTree>
    <p:extLst>
      <p:ext uri="{BB962C8B-B14F-4D97-AF65-F5344CB8AC3E}">
        <p14:creationId xmlns:p14="http://schemas.microsoft.com/office/powerpoint/2010/main" val="291912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Practical Function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Makes our lives pure - </a:t>
            </a:r>
            <a:r>
              <a:rPr lang="en-US" sz="2800" b="1" dirty="0">
                <a:solidFill>
                  <a:srgbClr val="002060"/>
                </a:solidFill>
              </a:rPr>
              <a:t>1 John 3:1-3</a:t>
            </a:r>
          </a:p>
          <a:p>
            <a:r>
              <a:rPr lang="en-US" sz="2800" b="1" dirty="0"/>
              <a:t>Keeps us patient - </a:t>
            </a:r>
            <a:r>
              <a:rPr lang="en-US" sz="2800" b="1" dirty="0">
                <a:solidFill>
                  <a:srgbClr val="002060"/>
                </a:solidFill>
              </a:rPr>
              <a:t>Romans 8:24-25</a:t>
            </a:r>
          </a:p>
          <a:p>
            <a:r>
              <a:rPr lang="en-US" sz="2800" b="1" dirty="0"/>
              <a:t>Anchors our soul - </a:t>
            </a:r>
            <a:r>
              <a:rPr lang="en-US" sz="2800" b="1" dirty="0">
                <a:solidFill>
                  <a:srgbClr val="002060"/>
                </a:solidFill>
              </a:rPr>
              <a:t>Hebrews 6:17-19</a:t>
            </a:r>
          </a:p>
        </p:txBody>
      </p:sp>
    </p:spTree>
    <p:extLst>
      <p:ext uri="{BB962C8B-B14F-4D97-AF65-F5344CB8AC3E}">
        <p14:creationId xmlns:p14="http://schemas.microsoft.com/office/powerpoint/2010/main" val="242936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9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92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1_Office Theme</vt:lpstr>
      <vt:lpstr>Gallery</vt:lpstr>
      <vt:lpstr>PowerPoint Presentation</vt:lpstr>
      <vt:lpstr>The greatest gifts God has given to sustain the church. </vt:lpstr>
      <vt:lpstr>What is Hope?</vt:lpstr>
      <vt:lpstr>The Practical Function of Hope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194</cp:revision>
  <dcterms:created xsi:type="dcterms:W3CDTF">2008-03-16T18:22:36Z</dcterms:created>
  <dcterms:modified xsi:type="dcterms:W3CDTF">2023-01-08T21:47:38Z</dcterms:modified>
</cp:coreProperties>
</file>