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  <p:sldMasterId id="2147483784" r:id="rId2"/>
  </p:sldMasterIdLst>
  <p:notesMasterIdLst>
    <p:notesMasterId r:id="rId8"/>
  </p:notesMasterIdLst>
  <p:sldIdLst>
    <p:sldId id="257" r:id="rId3"/>
    <p:sldId id="585" r:id="rId4"/>
    <p:sldId id="586" r:id="rId5"/>
    <p:sldId id="587" r:id="rId6"/>
    <p:sldId id="58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3" d="100"/>
          <a:sy n="43" d="100"/>
        </p:scale>
        <p:origin x="56" y="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72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366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532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5459" y="959313"/>
            <a:ext cx="5760741" cy="257189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5459" y="3531205"/>
            <a:ext cx="5760741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14C-89F8-441A-8B35-E124D013A193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5459" y="329308"/>
            <a:ext cx="3392144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86200" y="131730"/>
            <a:ext cx="802005" cy="503578"/>
          </a:xfrm>
        </p:spPr>
        <p:txBody>
          <a:bodyPr/>
          <a:lstStyle/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64251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14C-89F8-441A-8B35-E124D013A193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24279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459" y="1756130"/>
            <a:ext cx="5764142" cy="2050066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5460" y="3806196"/>
            <a:ext cx="576414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14C-89F8-441A-8B35-E124D013A193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9437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459" y="959314"/>
            <a:ext cx="6564015" cy="10441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5459" y="2172548"/>
            <a:ext cx="3125871" cy="32789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3822" y="2172548"/>
            <a:ext cx="3125652" cy="32789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14C-89F8-441A-8B35-E124D013A193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35523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652" y="959903"/>
            <a:ext cx="6571344" cy="1044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131" y="2169094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none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8131" y="2973815"/>
            <a:ext cx="3125766" cy="249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3822" y="2172548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none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63822" y="2971035"/>
            <a:ext cx="3125652" cy="24849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14C-89F8-441A-8B35-E124D013A193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95545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14C-89F8-441A-8B35-E124D013A193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36071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14C-89F8-441A-8B35-E124D013A193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6213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041" y="959313"/>
            <a:ext cx="2425950" cy="224205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9877" y="960890"/>
            <a:ext cx="3828178" cy="449691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041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14C-89F8-441A-8B35-E124D013A193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378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7629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996501" y="482171"/>
            <a:ext cx="3511387" cy="5149101"/>
            <a:chOff x="4996501" y="482171"/>
            <a:chExt cx="3511387" cy="5149101"/>
          </a:xfrm>
        </p:grpSpPr>
        <p:sp>
          <p:nvSpPr>
            <p:cNvPr id="14" name="Rectangle 13"/>
            <p:cNvSpPr/>
            <p:nvPr/>
          </p:nvSpPr>
          <p:spPr>
            <a:xfrm>
              <a:off x="4996501" y="482171"/>
              <a:ext cx="3511387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5312152" y="812506"/>
              <a:ext cx="2883013" cy="4479361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2077" y="1129512"/>
            <a:ext cx="3386166" cy="1918487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1420" y="3057166"/>
            <a:ext cx="3390817" cy="2092568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4592" y="5469857"/>
            <a:ext cx="3393977" cy="320123"/>
          </a:xfrm>
        </p:spPr>
        <p:txBody>
          <a:bodyPr/>
          <a:lstStyle>
            <a:lvl1pPr algn="l">
              <a:defRPr/>
            </a:lvl1pPr>
          </a:lstStyle>
          <a:p>
            <a:fld id="{DCDEA14C-89F8-441A-8B35-E124D013A193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459" y="318641"/>
            <a:ext cx="2601032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26491" y="131730"/>
            <a:ext cx="795746" cy="503578"/>
          </a:xfrm>
        </p:spPr>
        <p:txBody>
          <a:bodyPr/>
          <a:lstStyle/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70363" b="36435"/>
          <a:stretch/>
        </p:blipFill>
        <p:spPr>
          <a:xfrm>
            <a:off x="1125460" y="643464"/>
            <a:ext cx="339242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13264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14C-89F8-441A-8B35-E124D013A193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88108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6447" y="796298"/>
            <a:ext cx="1103027" cy="466256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1910" y="796298"/>
            <a:ext cx="5301095" cy="46625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14C-89F8-441A-8B35-E124D013A193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59215" b="36435"/>
          <a:stretch/>
        </p:blipFill>
        <p:spPr>
          <a:xfrm rot="5400000">
            <a:off x="5605390" y="3050294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4394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19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33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07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701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9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60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469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EE0B3-64D9-4BB9-94BE-6933DB31694A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0902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854"/>
            <a:ext cx="9144000" cy="74295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468769"/>
            <a:ext cx="9144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/>
          <p:cNvCxnSpPr/>
          <p:nvPr/>
        </p:nvCxnSpPr>
        <p:spPr>
          <a:xfrm>
            <a:off x="0" y="6121005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28684" y="956172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8684" y="2167385"/>
            <a:ext cx="6571343" cy="3288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21309" y="330371"/>
            <a:ext cx="2368292" cy="3049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EA14C-89F8-441A-8B35-E124D013A193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8684" y="329308"/>
            <a:ext cx="3388498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93728" y="131730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07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28937-828F-D5C0-9F7B-B731D39B5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17863-5FD8-9FE1-27F3-EDA4B46DD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1 Corinthians 13:13 | Creative | Scripture Art | Free Church Resources from  Life.Church">
            <a:extLst>
              <a:ext uri="{FF2B5EF4-FFF2-40B4-BE49-F238E27FC236}">
                <a16:creationId xmlns:a16="http://schemas.microsoft.com/office/drawing/2014/main" id="{4B6F9DAA-4C4A-CBEA-FB8C-DB43D06A8B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80"/>
          <a:stretch/>
        </p:blipFill>
        <p:spPr bwMode="auto">
          <a:xfrm>
            <a:off x="480426" y="73083"/>
            <a:ext cx="8183148" cy="6711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584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B8F77-3326-F0C9-7B8F-D7E15C81D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The greatest gifts God has given to sustain the church.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9CD0B-71D4-F646-C7B9-9F2E91EA7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69127"/>
            <a:ext cx="7886700" cy="3807836"/>
          </a:xfrm>
        </p:spPr>
        <p:txBody>
          <a:bodyPr/>
          <a:lstStyle/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sz="2800" b="1" dirty="0"/>
              <a:t>“And now abide faith, hope, love, these three; but the greatest of these is love.” </a:t>
            </a:r>
          </a:p>
          <a:p>
            <a:pPr marL="0" indent="0" algn="ctr">
              <a:buNone/>
            </a:pPr>
            <a:endParaRPr lang="en-US" sz="800" b="1" dirty="0"/>
          </a:p>
          <a:p>
            <a:pPr marL="0" indent="0" algn="ctr">
              <a:buNone/>
            </a:pPr>
            <a:r>
              <a:rPr lang="en-US" sz="2800" b="1" dirty="0"/>
              <a:t>1 Corinthians 13:13</a:t>
            </a:r>
          </a:p>
          <a:p>
            <a:pPr marL="0" indent="0" algn="ctr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89848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F5ABB-0072-D72D-D071-F138DC364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8684" y="956172"/>
            <a:ext cx="6571343" cy="692519"/>
          </a:xfrm>
        </p:spPr>
        <p:txBody>
          <a:bodyPr/>
          <a:lstStyle/>
          <a:p>
            <a:pPr algn="ctr"/>
            <a:r>
              <a:rPr lang="en-US" b="1" dirty="0"/>
              <a:t>What is Hope?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E0ABB-E9DB-F442-4696-B924DCD76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8684" y="2022764"/>
            <a:ext cx="6571343" cy="3879063"/>
          </a:xfrm>
        </p:spPr>
        <p:txBody>
          <a:bodyPr>
            <a:normAutofit/>
          </a:bodyPr>
          <a:lstStyle/>
          <a:p>
            <a:r>
              <a:rPr lang="en-US" sz="2800" b="1" dirty="0"/>
              <a:t>“desire accompanied by expectation”</a:t>
            </a:r>
          </a:p>
          <a:p>
            <a:r>
              <a:rPr lang="en-US" sz="2800" b="1" dirty="0"/>
              <a:t>Desiring something I don’t expect to receive is a wish. </a:t>
            </a:r>
          </a:p>
          <a:p>
            <a:r>
              <a:rPr lang="en-US" sz="2800" b="1" dirty="0"/>
              <a:t>Expecting something I don’t desire to receive is a dread. </a:t>
            </a:r>
          </a:p>
        </p:txBody>
      </p:sp>
    </p:spTree>
    <p:extLst>
      <p:ext uri="{BB962C8B-B14F-4D97-AF65-F5344CB8AC3E}">
        <p14:creationId xmlns:p14="http://schemas.microsoft.com/office/powerpoint/2010/main" val="2919125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F5ABB-0072-D72D-D071-F138DC364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8684" y="956172"/>
            <a:ext cx="6571343" cy="692519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The Practical Function of Hope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E0ABB-E9DB-F442-4696-B924DCD76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8684" y="2022764"/>
            <a:ext cx="6571343" cy="3879063"/>
          </a:xfrm>
        </p:spPr>
        <p:txBody>
          <a:bodyPr>
            <a:normAutofit/>
          </a:bodyPr>
          <a:lstStyle/>
          <a:p>
            <a:r>
              <a:rPr lang="en-US" sz="2800" b="1" dirty="0"/>
              <a:t>Makes our lives pure - </a:t>
            </a:r>
            <a:r>
              <a:rPr lang="en-US" sz="2800" b="1" dirty="0">
                <a:solidFill>
                  <a:srgbClr val="002060"/>
                </a:solidFill>
              </a:rPr>
              <a:t>1 John 3:1-3</a:t>
            </a:r>
          </a:p>
          <a:p>
            <a:r>
              <a:rPr lang="en-US" sz="2800" b="1" dirty="0"/>
              <a:t>Keeps us patient - </a:t>
            </a:r>
            <a:r>
              <a:rPr lang="en-US" sz="2800" b="1" dirty="0">
                <a:solidFill>
                  <a:srgbClr val="002060"/>
                </a:solidFill>
              </a:rPr>
              <a:t>Romans 8:24-25</a:t>
            </a:r>
          </a:p>
          <a:p>
            <a:r>
              <a:rPr lang="en-US" sz="2800" b="1" dirty="0"/>
              <a:t>Anchors our soul - </a:t>
            </a:r>
            <a:r>
              <a:rPr lang="en-US" sz="2800" b="1" dirty="0">
                <a:solidFill>
                  <a:srgbClr val="002060"/>
                </a:solidFill>
              </a:rPr>
              <a:t>Hebrews 6:17-19</a:t>
            </a:r>
          </a:p>
        </p:txBody>
      </p:sp>
    </p:spTree>
    <p:extLst>
      <p:ext uri="{BB962C8B-B14F-4D97-AF65-F5344CB8AC3E}">
        <p14:creationId xmlns:p14="http://schemas.microsoft.com/office/powerpoint/2010/main" val="242936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996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04B663"/>
      </a:accent4>
      <a:accent5>
        <a:srgbClr val="DF8822"/>
      </a:accent5>
      <a:accent6>
        <a:srgbClr val="BC410A"/>
      </a:accent6>
      <a:hlink>
        <a:srgbClr val="5977C4"/>
      </a:hlink>
      <a:folHlink>
        <a:srgbClr val="0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1539</TotalTime>
  <Words>92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1_Office Theme</vt:lpstr>
      <vt:lpstr>Gallery</vt:lpstr>
      <vt:lpstr>PowerPoint Presentation</vt:lpstr>
      <vt:lpstr>The greatest gifts God has given to sustain the church. </vt:lpstr>
      <vt:lpstr>What is Hope?</vt:lpstr>
      <vt:lpstr>The Practical Function of Hope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194</cp:revision>
  <dcterms:created xsi:type="dcterms:W3CDTF">2008-03-16T18:22:36Z</dcterms:created>
  <dcterms:modified xsi:type="dcterms:W3CDTF">2023-01-08T21:47:38Z</dcterms:modified>
</cp:coreProperties>
</file>