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4" r:id="rId2"/>
  </p:sldMasterIdLst>
  <p:notesMasterIdLst>
    <p:notesMasterId r:id="rId25"/>
  </p:notesMasterIdLst>
  <p:sldIdLst>
    <p:sldId id="256" r:id="rId3"/>
    <p:sldId id="908" r:id="rId4"/>
    <p:sldId id="259" r:id="rId5"/>
    <p:sldId id="909" r:id="rId6"/>
    <p:sldId id="910" r:id="rId7"/>
    <p:sldId id="911" r:id="rId8"/>
    <p:sldId id="912" r:id="rId9"/>
    <p:sldId id="260" r:id="rId10"/>
    <p:sldId id="913" r:id="rId11"/>
    <p:sldId id="914" r:id="rId12"/>
    <p:sldId id="915" r:id="rId13"/>
    <p:sldId id="916" r:id="rId14"/>
    <p:sldId id="917" r:id="rId15"/>
    <p:sldId id="918" r:id="rId16"/>
    <p:sldId id="919" r:id="rId17"/>
    <p:sldId id="920" r:id="rId18"/>
    <p:sldId id="921" r:id="rId19"/>
    <p:sldId id="922" r:id="rId20"/>
    <p:sldId id="923" r:id="rId21"/>
    <p:sldId id="924" r:id="rId22"/>
    <p:sldId id="277" r:id="rId23"/>
    <p:sldId id="92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68" d="100"/>
          <a:sy n="68" d="100"/>
        </p:scale>
        <p:origin x="1176" y="6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3394"/>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1/8/2023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66103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62279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0F119-1FF8-4546-B33C-D899D33F052B}" type="datetimeFigureOut">
              <a:rPr lang="en-US" smtClean="0"/>
              <a:t>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173882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60F119-1FF8-4546-B33C-D899D33F052B}" type="datetimeFigureOut">
              <a:rPr lang="en-US" smtClean="0"/>
              <a:t>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99276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0F119-1FF8-4546-B33C-D899D33F052B}" type="datetimeFigureOut">
              <a:rPr lang="en-US" smtClean="0"/>
              <a:t>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85705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60F119-1FF8-4546-B33C-D899D33F052B}" type="datetimeFigureOut">
              <a:rPr lang="en-US" smtClean="0"/>
              <a:t>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16287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0F119-1FF8-4546-B33C-D899D33F052B}" type="datetimeFigureOut">
              <a:rPr lang="en-US" smtClean="0"/>
              <a:t>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7029822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27775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768031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0102944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72885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1/8/2023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0F119-1FF8-4546-B33C-D899D33F052B}" type="datetimeFigureOut">
              <a:rPr lang="en-US" smtClean="0"/>
              <a:t>1/8/2023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070FE-0EBA-446C-AA80-56E31AE14312}" type="slidenum">
              <a:rPr lang="en-US" smtClean="0"/>
              <a:t>‹#›</a:t>
            </a:fld>
            <a:endParaRPr lang="en-US"/>
          </a:p>
        </p:txBody>
      </p:sp>
    </p:spTree>
    <p:extLst>
      <p:ext uri="{BB962C8B-B14F-4D97-AF65-F5344CB8AC3E}">
        <p14:creationId xmlns:p14="http://schemas.microsoft.com/office/powerpoint/2010/main" val="3549802253"/>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7723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D4CA-C27C-9482-6D10-3172E966F9ED}"/>
              </a:ext>
            </a:extLst>
          </p:cNvPr>
          <p:cNvSpPr>
            <a:spLocks noGrp="1"/>
          </p:cNvSpPr>
          <p:nvPr>
            <p:ph type="title"/>
          </p:nvPr>
        </p:nvSpPr>
        <p:spPr>
          <a:xfrm>
            <a:off x="628650" y="365126"/>
            <a:ext cx="7886700" cy="992619"/>
          </a:xfrm>
          <a:solidFill>
            <a:schemeClr val="accent5">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2. David</a:t>
            </a:r>
          </a:p>
        </p:txBody>
      </p:sp>
      <p:sp>
        <p:nvSpPr>
          <p:cNvPr id="3" name="Content Placeholder 2">
            <a:extLst>
              <a:ext uri="{FF2B5EF4-FFF2-40B4-BE49-F238E27FC236}">
                <a16:creationId xmlns:a16="http://schemas.microsoft.com/office/drawing/2014/main" id="{EAADA358-D060-893F-CEAE-BC5F2FF10C9A}"/>
              </a:ext>
            </a:extLst>
          </p:cNvPr>
          <p:cNvSpPr>
            <a:spLocks noGrp="1"/>
          </p:cNvSpPr>
          <p:nvPr>
            <p:ph idx="1"/>
          </p:nvPr>
        </p:nvSpPr>
        <p:spPr>
          <a:xfrm>
            <a:off x="628650" y="1690255"/>
            <a:ext cx="7886700" cy="4486708"/>
          </a:xfrm>
        </p:spPr>
        <p:txBody>
          <a:bodyPr>
            <a:normAutofit/>
          </a:bodyPr>
          <a:lstStyle/>
          <a:p>
            <a:pPr marL="0" indent="0">
              <a:buNone/>
            </a:pPr>
            <a:r>
              <a:rPr lang="en-US" sz="3200" b="1" dirty="0"/>
              <a:t>“As for you, my son Solomon, </a:t>
            </a:r>
            <a:r>
              <a:rPr lang="en-US" sz="3200" b="1" dirty="0">
                <a:highlight>
                  <a:srgbClr val="FFFF00"/>
                </a:highlight>
              </a:rPr>
              <a:t>know the God </a:t>
            </a:r>
            <a:r>
              <a:rPr lang="en-US" sz="3200" b="1" dirty="0"/>
              <a:t>of your father, and </a:t>
            </a:r>
            <a:r>
              <a:rPr lang="en-US" sz="3200" b="1" dirty="0">
                <a:highlight>
                  <a:srgbClr val="FFFF00"/>
                </a:highlight>
              </a:rPr>
              <a:t>serve Him </a:t>
            </a:r>
            <a:r>
              <a:rPr lang="en-US" sz="3200" b="1" dirty="0"/>
              <a:t>with a loyal heart and with a willing mind; for the Lord searches all hearts and understands all the intent of the thoughts. If you seek Him, He will be found by you; but if you forsake Him, He will cast you off forever.” </a:t>
            </a:r>
          </a:p>
          <a:p>
            <a:pPr marL="0" indent="0">
              <a:buNone/>
            </a:pPr>
            <a:endParaRPr lang="en-US" sz="800" b="1" dirty="0"/>
          </a:p>
          <a:p>
            <a:pPr marL="0" indent="0">
              <a:buNone/>
            </a:pPr>
            <a:r>
              <a:rPr lang="en-US" sz="3200" b="1" dirty="0"/>
              <a:t>1 Chronicles 28:9</a:t>
            </a:r>
          </a:p>
        </p:txBody>
      </p:sp>
    </p:spTree>
    <p:extLst>
      <p:ext uri="{BB962C8B-B14F-4D97-AF65-F5344CB8AC3E}">
        <p14:creationId xmlns:p14="http://schemas.microsoft.com/office/powerpoint/2010/main" val="4056791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D4CA-C27C-9482-6D10-3172E966F9ED}"/>
              </a:ext>
            </a:extLst>
          </p:cNvPr>
          <p:cNvSpPr>
            <a:spLocks noGrp="1"/>
          </p:cNvSpPr>
          <p:nvPr>
            <p:ph type="title"/>
          </p:nvPr>
        </p:nvSpPr>
        <p:spPr>
          <a:xfrm>
            <a:off x="628650" y="365126"/>
            <a:ext cx="7886700" cy="992619"/>
          </a:xfrm>
          <a:solidFill>
            <a:schemeClr val="accent5">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2. David</a:t>
            </a:r>
          </a:p>
        </p:txBody>
      </p:sp>
      <p:sp>
        <p:nvSpPr>
          <p:cNvPr id="3" name="Content Placeholder 2">
            <a:extLst>
              <a:ext uri="{FF2B5EF4-FFF2-40B4-BE49-F238E27FC236}">
                <a16:creationId xmlns:a16="http://schemas.microsoft.com/office/drawing/2014/main" id="{EAADA358-D060-893F-CEAE-BC5F2FF10C9A}"/>
              </a:ext>
            </a:extLst>
          </p:cNvPr>
          <p:cNvSpPr>
            <a:spLocks noGrp="1"/>
          </p:cNvSpPr>
          <p:nvPr>
            <p:ph idx="1"/>
          </p:nvPr>
        </p:nvSpPr>
        <p:spPr>
          <a:xfrm>
            <a:off x="628650" y="1690255"/>
            <a:ext cx="7886700" cy="4486708"/>
          </a:xfrm>
        </p:spPr>
        <p:txBody>
          <a:bodyPr>
            <a:normAutofit/>
          </a:bodyPr>
          <a:lstStyle/>
          <a:p>
            <a:pPr marL="0" indent="0">
              <a:buNone/>
            </a:pPr>
            <a:r>
              <a:rPr lang="en-US" sz="3200" b="1" dirty="0"/>
              <a:t>“As for you, my son Solomon, </a:t>
            </a:r>
            <a:r>
              <a:rPr lang="en-US" sz="3200" b="1" dirty="0">
                <a:highlight>
                  <a:srgbClr val="FFFF00"/>
                </a:highlight>
              </a:rPr>
              <a:t>know the God </a:t>
            </a:r>
            <a:r>
              <a:rPr lang="en-US" sz="3200" b="1" dirty="0"/>
              <a:t>of your father, and </a:t>
            </a:r>
            <a:r>
              <a:rPr lang="en-US" sz="3200" b="1" dirty="0">
                <a:highlight>
                  <a:srgbClr val="FFFF00"/>
                </a:highlight>
              </a:rPr>
              <a:t>serve Him </a:t>
            </a:r>
            <a:r>
              <a:rPr lang="en-US" sz="3200" b="1" dirty="0"/>
              <a:t>with a loyal heart and with a willing mind; for the Lord searches all hearts and understands all the intent of the thoughts. If you </a:t>
            </a:r>
            <a:r>
              <a:rPr lang="en-US" sz="3200" b="1" dirty="0">
                <a:highlight>
                  <a:srgbClr val="FFFF00"/>
                </a:highlight>
              </a:rPr>
              <a:t>seek Him</a:t>
            </a:r>
            <a:r>
              <a:rPr lang="en-US" sz="3200" b="1" dirty="0"/>
              <a:t>, He will be found by you; but if you forsake Him, He will cast you off forever.” </a:t>
            </a:r>
          </a:p>
          <a:p>
            <a:pPr marL="0" indent="0">
              <a:buNone/>
            </a:pPr>
            <a:endParaRPr lang="en-US" sz="800" b="1" dirty="0"/>
          </a:p>
          <a:p>
            <a:pPr marL="0" indent="0">
              <a:buNone/>
            </a:pPr>
            <a:r>
              <a:rPr lang="en-US" sz="3200" b="1" dirty="0"/>
              <a:t>1 Chronicles 28:9</a:t>
            </a:r>
          </a:p>
        </p:txBody>
      </p:sp>
    </p:spTree>
    <p:extLst>
      <p:ext uri="{BB962C8B-B14F-4D97-AF65-F5344CB8AC3E}">
        <p14:creationId xmlns:p14="http://schemas.microsoft.com/office/powerpoint/2010/main" val="4161991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D4CA-C27C-9482-6D10-3172E966F9ED}"/>
              </a:ext>
            </a:extLst>
          </p:cNvPr>
          <p:cNvSpPr>
            <a:spLocks noGrp="1"/>
          </p:cNvSpPr>
          <p:nvPr>
            <p:ph type="title"/>
          </p:nvPr>
        </p:nvSpPr>
        <p:spPr>
          <a:xfrm>
            <a:off x="628650" y="365126"/>
            <a:ext cx="7886700" cy="992619"/>
          </a:xfrm>
          <a:solidFill>
            <a:schemeClr val="accent5">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3. Peter</a:t>
            </a:r>
          </a:p>
        </p:txBody>
      </p:sp>
      <p:sp>
        <p:nvSpPr>
          <p:cNvPr id="3" name="Content Placeholder 2">
            <a:extLst>
              <a:ext uri="{FF2B5EF4-FFF2-40B4-BE49-F238E27FC236}">
                <a16:creationId xmlns:a16="http://schemas.microsoft.com/office/drawing/2014/main" id="{EAADA358-D060-893F-CEAE-BC5F2FF10C9A}"/>
              </a:ext>
            </a:extLst>
          </p:cNvPr>
          <p:cNvSpPr>
            <a:spLocks noGrp="1"/>
          </p:cNvSpPr>
          <p:nvPr>
            <p:ph idx="1"/>
          </p:nvPr>
        </p:nvSpPr>
        <p:spPr>
          <a:xfrm>
            <a:off x="628650" y="1690255"/>
            <a:ext cx="7886700" cy="4486708"/>
          </a:xfrm>
        </p:spPr>
        <p:txBody>
          <a:bodyPr>
            <a:normAutofit/>
          </a:bodyPr>
          <a:lstStyle/>
          <a:p>
            <a:pPr marL="514350" indent="-514350">
              <a:buSzPct val="80000"/>
              <a:buFont typeface="+mj-lt"/>
              <a:buAutoNum type="arabicPeriod" startAt="17"/>
            </a:pPr>
            <a:r>
              <a:rPr lang="en-US" sz="3200" b="1" dirty="0"/>
              <a:t>You therefore, beloved, since you know this beforehand, beware lest you also fall from your own steadfastness, being led away with the error of the wicked; </a:t>
            </a:r>
          </a:p>
          <a:p>
            <a:pPr marL="514350" indent="-514350">
              <a:buSzPct val="80000"/>
              <a:buFont typeface="+mj-lt"/>
              <a:buAutoNum type="arabicPeriod" startAt="17"/>
            </a:pPr>
            <a:r>
              <a:rPr lang="en-US" sz="3200" b="1" dirty="0"/>
              <a:t>but grow in the grace and knowledge of our Lord and Savior Jesus Christ.</a:t>
            </a:r>
          </a:p>
          <a:p>
            <a:pPr marL="0" indent="0">
              <a:buNone/>
            </a:pPr>
            <a:endParaRPr lang="en-US" sz="800" b="1" dirty="0"/>
          </a:p>
          <a:p>
            <a:pPr marL="0" indent="0">
              <a:buNone/>
            </a:pPr>
            <a:r>
              <a:rPr lang="en-US" sz="3200" b="1" dirty="0"/>
              <a:t>2 Peter 3:17-18</a:t>
            </a:r>
          </a:p>
        </p:txBody>
      </p:sp>
    </p:spTree>
    <p:extLst>
      <p:ext uri="{BB962C8B-B14F-4D97-AF65-F5344CB8AC3E}">
        <p14:creationId xmlns:p14="http://schemas.microsoft.com/office/powerpoint/2010/main" val="1763719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D4CA-C27C-9482-6D10-3172E966F9ED}"/>
              </a:ext>
            </a:extLst>
          </p:cNvPr>
          <p:cNvSpPr>
            <a:spLocks noGrp="1"/>
          </p:cNvSpPr>
          <p:nvPr>
            <p:ph type="title"/>
          </p:nvPr>
        </p:nvSpPr>
        <p:spPr>
          <a:xfrm>
            <a:off x="628650" y="365126"/>
            <a:ext cx="7886700" cy="992619"/>
          </a:xfrm>
          <a:solidFill>
            <a:schemeClr val="accent5">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3. Peter</a:t>
            </a:r>
          </a:p>
        </p:txBody>
      </p:sp>
      <p:sp>
        <p:nvSpPr>
          <p:cNvPr id="3" name="Content Placeholder 2">
            <a:extLst>
              <a:ext uri="{FF2B5EF4-FFF2-40B4-BE49-F238E27FC236}">
                <a16:creationId xmlns:a16="http://schemas.microsoft.com/office/drawing/2014/main" id="{EAADA358-D060-893F-CEAE-BC5F2FF10C9A}"/>
              </a:ext>
            </a:extLst>
          </p:cNvPr>
          <p:cNvSpPr>
            <a:spLocks noGrp="1"/>
          </p:cNvSpPr>
          <p:nvPr>
            <p:ph idx="1"/>
          </p:nvPr>
        </p:nvSpPr>
        <p:spPr>
          <a:xfrm>
            <a:off x="628650" y="1690255"/>
            <a:ext cx="7886700" cy="4486708"/>
          </a:xfrm>
        </p:spPr>
        <p:txBody>
          <a:bodyPr>
            <a:normAutofit/>
          </a:bodyPr>
          <a:lstStyle/>
          <a:p>
            <a:pPr marL="0" indent="0" algn="ctr">
              <a:buSzPct val="80000"/>
              <a:buNone/>
            </a:pPr>
            <a:r>
              <a:rPr lang="en-US" sz="3200" b="1" dirty="0"/>
              <a:t>2 Peter chapter one</a:t>
            </a:r>
          </a:p>
          <a:p>
            <a:pPr marL="0" indent="0">
              <a:buSzPct val="80000"/>
              <a:buNone/>
            </a:pPr>
            <a:endParaRPr lang="en-US" sz="800" b="1" dirty="0"/>
          </a:p>
          <a:p>
            <a:pPr marL="0" indent="0">
              <a:buSzPct val="80000"/>
              <a:buNone/>
            </a:pPr>
            <a:r>
              <a:rPr lang="en-US" b="1" dirty="0">
                <a:solidFill>
                  <a:schemeClr val="accent5">
                    <a:lumMod val="50000"/>
                  </a:schemeClr>
                </a:solidFill>
              </a:rPr>
              <a:t>v. 3 </a:t>
            </a:r>
            <a:r>
              <a:rPr lang="en-US" b="1" dirty="0"/>
              <a:t>– all things that pertain to life and godliness</a:t>
            </a:r>
          </a:p>
          <a:p>
            <a:pPr marL="0" indent="0">
              <a:buSzPct val="80000"/>
              <a:buNone/>
            </a:pPr>
            <a:r>
              <a:rPr lang="en-US" b="1" dirty="0">
                <a:solidFill>
                  <a:schemeClr val="accent5">
                    <a:lumMod val="50000"/>
                  </a:schemeClr>
                </a:solidFill>
              </a:rPr>
              <a:t>vs. 5-7 </a:t>
            </a:r>
            <a:r>
              <a:rPr lang="en-US" b="1" dirty="0"/>
              <a:t>– be diligent to develop our faith</a:t>
            </a:r>
          </a:p>
          <a:p>
            <a:pPr marL="0" indent="0">
              <a:buSzPct val="80000"/>
              <a:buNone/>
            </a:pPr>
            <a:r>
              <a:rPr lang="en-US" b="1" dirty="0">
                <a:solidFill>
                  <a:schemeClr val="accent5">
                    <a:lumMod val="50000"/>
                  </a:schemeClr>
                </a:solidFill>
              </a:rPr>
              <a:t>vs. 8-11 </a:t>
            </a:r>
            <a:r>
              <a:rPr lang="en-US" b="1" dirty="0"/>
              <a:t>– allows an abundant entrance into Heaven</a:t>
            </a:r>
          </a:p>
          <a:p>
            <a:pPr marL="0" indent="0">
              <a:buSzPct val="80000"/>
              <a:buNone/>
            </a:pPr>
            <a:r>
              <a:rPr lang="en-US" b="1" dirty="0">
                <a:solidFill>
                  <a:schemeClr val="accent5">
                    <a:lumMod val="50000"/>
                  </a:schemeClr>
                </a:solidFill>
              </a:rPr>
              <a:t>vs. 12-15 </a:t>
            </a:r>
            <a:r>
              <a:rPr lang="en-US" b="1" dirty="0"/>
              <a:t>– Peter diligent to remind them the truth</a:t>
            </a:r>
          </a:p>
          <a:p>
            <a:pPr marL="0" indent="0">
              <a:buSzPct val="80000"/>
              <a:buNone/>
            </a:pPr>
            <a:r>
              <a:rPr lang="en-US" b="1" dirty="0">
                <a:solidFill>
                  <a:schemeClr val="accent5">
                    <a:lumMod val="50000"/>
                  </a:schemeClr>
                </a:solidFill>
              </a:rPr>
              <a:t>vs. 16-21 </a:t>
            </a:r>
            <a:r>
              <a:rPr lang="en-US" b="1" dirty="0"/>
              <a:t>– assures them they have the truth</a:t>
            </a:r>
          </a:p>
        </p:txBody>
      </p:sp>
    </p:spTree>
    <p:extLst>
      <p:ext uri="{BB962C8B-B14F-4D97-AF65-F5344CB8AC3E}">
        <p14:creationId xmlns:p14="http://schemas.microsoft.com/office/powerpoint/2010/main" val="4153030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D4CA-C27C-9482-6D10-3172E966F9ED}"/>
              </a:ext>
            </a:extLst>
          </p:cNvPr>
          <p:cNvSpPr>
            <a:spLocks noGrp="1"/>
          </p:cNvSpPr>
          <p:nvPr>
            <p:ph type="title"/>
          </p:nvPr>
        </p:nvSpPr>
        <p:spPr>
          <a:xfrm>
            <a:off x="628650" y="365126"/>
            <a:ext cx="7886700" cy="992619"/>
          </a:xfrm>
          <a:solidFill>
            <a:schemeClr val="accent5">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3. Peter</a:t>
            </a:r>
          </a:p>
        </p:txBody>
      </p:sp>
      <p:sp>
        <p:nvSpPr>
          <p:cNvPr id="3" name="Content Placeholder 2">
            <a:extLst>
              <a:ext uri="{FF2B5EF4-FFF2-40B4-BE49-F238E27FC236}">
                <a16:creationId xmlns:a16="http://schemas.microsoft.com/office/drawing/2014/main" id="{EAADA358-D060-893F-CEAE-BC5F2FF10C9A}"/>
              </a:ext>
            </a:extLst>
          </p:cNvPr>
          <p:cNvSpPr>
            <a:spLocks noGrp="1"/>
          </p:cNvSpPr>
          <p:nvPr>
            <p:ph idx="1"/>
          </p:nvPr>
        </p:nvSpPr>
        <p:spPr>
          <a:xfrm>
            <a:off x="628650" y="1690255"/>
            <a:ext cx="7886700" cy="4486708"/>
          </a:xfrm>
        </p:spPr>
        <p:txBody>
          <a:bodyPr>
            <a:normAutofit/>
          </a:bodyPr>
          <a:lstStyle/>
          <a:p>
            <a:pPr marL="514350" indent="-514350">
              <a:buSzPct val="80000"/>
              <a:buFont typeface="+mj-lt"/>
              <a:buAutoNum type="arabicPeriod" startAt="17"/>
            </a:pPr>
            <a:r>
              <a:rPr lang="en-US" sz="3200" b="1" dirty="0"/>
              <a:t>You therefore, beloved, since you know this beforehand, beware lest you also fall from your own steadfastness, being led away with the error of the wicked; </a:t>
            </a:r>
          </a:p>
          <a:p>
            <a:pPr marL="514350" indent="-514350">
              <a:buSzPct val="80000"/>
              <a:buFont typeface="+mj-lt"/>
              <a:buAutoNum type="arabicPeriod" startAt="17"/>
            </a:pPr>
            <a:r>
              <a:rPr lang="en-US" sz="3200" b="1" dirty="0"/>
              <a:t>but grow in the grace and knowledge of our Lord and Savior Jesus Christ.</a:t>
            </a:r>
          </a:p>
          <a:p>
            <a:pPr marL="0" indent="0">
              <a:buNone/>
            </a:pPr>
            <a:endParaRPr lang="en-US" sz="800" b="1" dirty="0"/>
          </a:p>
          <a:p>
            <a:pPr marL="0" indent="0">
              <a:buNone/>
            </a:pPr>
            <a:r>
              <a:rPr lang="en-US" sz="3200" b="1" dirty="0"/>
              <a:t>2 Peter 3:17-18</a:t>
            </a:r>
          </a:p>
        </p:txBody>
      </p:sp>
    </p:spTree>
    <p:extLst>
      <p:ext uri="{BB962C8B-B14F-4D97-AF65-F5344CB8AC3E}">
        <p14:creationId xmlns:p14="http://schemas.microsoft.com/office/powerpoint/2010/main" val="967308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D4CA-C27C-9482-6D10-3172E966F9ED}"/>
              </a:ext>
            </a:extLst>
          </p:cNvPr>
          <p:cNvSpPr>
            <a:spLocks noGrp="1"/>
          </p:cNvSpPr>
          <p:nvPr>
            <p:ph type="title"/>
          </p:nvPr>
        </p:nvSpPr>
        <p:spPr>
          <a:xfrm>
            <a:off x="628650" y="365126"/>
            <a:ext cx="7886700" cy="992619"/>
          </a:xfrm>
          <a:solidFill>
            <a:schemeClr val="accent5">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4. Paul</a:t>
            </a:r>
          </a:p>
        </p:txBody>
      </p:sp>
      <p:sp>
        <p:nvSpPr>
          <p:cNvPr id="3" name="Content Placeholder 2">
            <a:extLst>
              <a:ext uri="{FF2B5EF4-FFF2-40B4-BE49-F238E27FC236}">
                <a16:creationId xmlns:a16="http://schemas.microsoft.com/office/drawing/2014/main" id="{EAADA358-D060-893F-CEAE-BC5F2FF10C9A}"/>
              </a:ext>
            </a:extLst>
          </p:cNvPr>
          <p:cNvSpPr>
            <a:spLocks noGrp="1"/>
          </p:cNvSpPr>
          <p:nvPr>
            <p:ph idx="1"/>
          </p:nvPr>
        </p:nvSpPr>
        <p:spPr>
          <a:xfrm>
            <a:off x="628650" y="1690255"/>
            <a:ext cx="7886700" cy="4486708"/>
          </a:xfrm>
        </p:spPr>
        <p:txBody>
          <a:bodyPr>
            <a:normAutofit/>
          </a:bodyPr>
          <a:lstStyle/>
          <a:p>
            <a:pPr marL="514350" indent="-514350">
              <a:buSzPct val="80000"/>
              <a:buFont typeface="+mj-lt"/>
              <a:buAutoNum type="arabicPeriod" startAt="7"/>
            </a:pPr>
            <a:r>
              <a:rPr lang="en-US" sz="3200" b="1" dirty="0"/>
              <a:t>I have fought the good fight, I have finished the race, I have kept the faith. </a:t>
            </a:r>
          </a:p>
          <a:p>
            <a:pPr marL="514350" indent="-514350">
              <a:buSzPct val="80000"/>
              <a:buFont typeface="+mj-lt"/>
              <a:buAutoNum type="arabicPeriod" startAt="7"/>
            </a:pPr>
            <a:r>
              <a:rPr lang="en-US" sz="3200" b="1" dirty="0"/>
              <a:t>Finally, there is laid up for me the </a:t>
            </a:r>
            <a:br>
              <a:rPr lang="en-US" sz="3200" b="1" dirty="0"/>
            </a:br>
            <a:r>
              <a:rPr lang="en-US" sz="3200" b="1" dirty="0"/>
              <a:t>crown of righteousness, which the Lord, the righteous Judge, will give to me on that Day, and not to me only but also to </a:t>
            </a:r>
            <a:br>
              <a:rPr lang="en-US" sz="3200" b="1" dirty="0"/>
            </a:br>
            <a:r>
              <a:rPr lang="en-US" sz="3200" b="1" dirty="0"/>
              <a:t>all who have loved His appearing. </a:t>
            </a:r>
          </a:p>
          <a:p>
            <a:pPr marL="0" indent="0">
              <a:buNone/>
            </a:pPr>
            <a:endParaRPr lang="en-US" sz="800" b="1" dirty="0"/>
          </a:p>
          <a:p>
            <a:pPr marL="0" indent="0">
              <a:buNone/>
            </a:pPr>
            <a:r>
              <a:rPr lang="en-US" sz="3200" b="1" dirty="0"/>
              <a:t>2 Timothy 4:7-8</a:t>
            </a:r>
          </a:p>
        </p:txBody>
      </p:sp>
    </p:spTree>
    <p:extLst>
      <p:ext uri="{BB962C8B-B14F-4D97-AF65-F5344CB8AC3E}">
        <p14:creationId xmlns:p14="http://schemas.microsoft.com/office/powerpoint/2010/main" val="1415513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D4CA-C27C-9482-6D10-3172E966F9ED}"/>
              </a:ext>
            </a:extLst>
          </p:cNvPr>
          <p:cNvSpPr>
            <a:spLocks noGrp="1"/>
          </p:cNvSpPr>
          <p:nvPr>
            <p:ph type="title"/>
          </p:nvPr>
        </p:nvSpPr>
        <p:spPr>
          <a:xfrm>
            <a:off x="628650" y="365126"/>
            <a:ext cx="7886700" cy="992619"/>
          </a:xfrm>
          <a:solidFill>
            <a:schemeClr val="accent5">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4. Paul</a:t>
            </a:r>
          </a:p>
        </p:txBody>
      </p:sp>
      <p:sp>
        <p:nvSpPr>
          <p:cNvPr id="3" name="Content Placeholder 2">
            <a:extLst>
              <a:ext uri="{FF2B5EF4-FFF2-40B4-BE49-F238E27FC236}">
                <a16:creationId xmlns:a16="http://schemas.microsoft.com/office/drawing/2014/main" id="{EAADA358-D060-893F-CEAE-BC5F2FF10C9A}"/>
              </a:ext>
            </a:extLst>
          </p:cNvPr>
          <p:cNvSpPr>
            <a:spLocks noGrp="1"/>
          </p:cNvSpPr>
          <p:nvPr>
            <p:ph idx="1"/>
          </p:nvPr>
        </p:nvSpPr>
        <p:spPr>
          <a:xfrm>
            <a:off x="628650" y="1690255"/>
            <a:ext cx="7886700" cy="4486708"/>
          </a:xfrm>
        </p:spPr>
        <p:txBody>
          <a:bodyPr>
            <a:normAutofit/>
          </a:bodyPr>
          <a:lstStyle/>
          <a:p>
            <a:pPr marL="514350" indent="-514350">
              <a:buSzPct val="80000"/>
              <a:buFont typeface="+mj-lt"/>
              <a:buAutoNum type="arabicPeriod" startAt="7"/>
            </a:pPr>
            <a:r>
              <a:rPr lang="en-US" sz="3200" b="1" dirty="0"/>
              <a:t>I have </a:t>
            </a:r>
            <a:r>
              <a:rPr lang="en-US" sz="3200" b="1" dirty="0">
                <a:highlight>
                  <a:srgbClr val="FFFF00"/>
                </a:highlight>
              </a:rPr>
              <a:t>fought the good fight</a:t>
            </a:r>
            <a:r>
              <a:rPr lang="en-US" sz="3200" b="1" dirty="0"/>
              <a:t>, I have </a:t>
            </a:r>
            <a:r>
              <a:rPr lang="en-US" sz="3200" b="1" dirty="0">
                <a:highlight>
                  <a:srgbClr val="FFFF00"/>
                </a:highlight>
              </a:rPr>
              <a:t>finished the race</a:t>
            </a:r>
            <a:r>
              <a:rPr lang="en-US" sz="3200" b="1" dirty="0"/>
              <a:t>, I have </a:t>
            </a:r>
            <a:r>
              <a:rPr lang="en-US" sz="3200" b="1" dirty="0">
                <a:highlight>
                  <a:srgbClr val="FFFF00"/>
                </a:highlight>
              </a:rPr>
              <a:t>kept the faith</a:t>
            </a:r>
            <a:r>
              <a:rPr lang="en-US" sz="3200" b="1" dirty="0"/>
              <a:t>. </a:t>
            </a:r>
          </a:p>
          <a:p>
            <a:pPr marL="514350" indent="-514350">
              <a:buSzPct val="80000"/>
              <a:buFont typeface="+mj-lt"/>
              <a:buAutoNum type="arabicPeriod" startAt="7"/>
            </a:pPr>
            <a:r>
              <a:rPr lang="en-US" sz="3200" b="1" dirty="0"/>
              <a:t>Finally, there is laid up for me the </a:t>
            </a:r>
            <a:br>
              <a:rPr lang="en-US" sz="3200" b="1" dirty="0"/>
            </a:br>
            <a:r>
              <a:rPr lang="en-US" sz="3200" b="1" dirty="0"/>
              <a:t>crown of righteousness, which the Lord, the righteous Judge, will give to me on that Day, and not to me only but also to </a:t>
            </a:r>
            <a:br>
              <a:rPr lang="en-US" sz="3200" b="1" dirty="0"/>
            </a:br>
            <a:r>
              <a:rPr lang="en-US" sz="3200" b="1" dirty="0"/>
              <a:t>all who have loved His appearing. </a:t>
            </a:r>
          </a:p>
          <a:p>
            <a:pPr marL="0" indent="0">
              <a:buNone/>
            </a:pPr>
            <a:endParaRPr lang="en-US" sz="800" b="1" dirty="0"/>
          </a:p>
          <a:p>
            <a:pPr marL="0" indent="0">
              <a:buNone/>
            </a:pPr>
            <a:r>
              <a:rPr lang="en-US" sz="3200" b="1" dirty="0"/>
              <a:t>2 Timothy 4:7-8</a:t>
            </a:r>
          </a:p>
        </p:txBody>
      </p:sp>
    </p:spTree>
    <p:extLst>
      <p:ext uri="{BB962C8B-B14F-4D97-AF65-F5344CB8AC3E}">
        <p14:creationId xmlns:p14="http://schemas.microsoft.com/office/powerpoint/2010/main" val="2091960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D4CA-C27C-9482-6D10-3172E966F9ED}"/>
              </a:ext>
            </a:extLst>
          </p:cNvPr>
          <p:cNvSpPr>
            <a:spLocks noGrp="1"/>
          </p:cNvSpPr>
          <p:nvPr>
            <p:ph type="title"/>
          </p:nvPr>
        </p:nvSpPr>
        <p:spPr>
          <a:xfrm>
            <a:off x="628650" y="365126"/>
            <a:ext cx="7886700" cy="992619"/>
          </a:xfrm>
          <a:solidFill>
            <a:schemeClr val="accent5">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4. Paul</a:t>
            </a:r>
          </a:p>
        </p:txBody>
      </p:sp>
      <p:sp>
        <p:nvSpPr>
          <p:cNvPr id="3" name="Content Placeholder 2">
            <a:extLst>
              <a:ext uri="{FF2B5EF4-FFF2-40B4-BE49-F238E27FC236}">
                <a16:creationId xmlns:a16="http://schemas.microsoft.com/office/drawing/2014/main" id="{EAADA358-D060-893F-CEAE-BC5F2FF10C9A}"/>
              </a:ext>
            </a:extLst>
          </p:cNvPr>
          <p:cNvSpPr>
            <a:spLocks noGrp="1"/>
          </p:cNvSpPr>
          <p:nvPr>
            <p:ph idx="1"/>
          </p:nvPr>
        </p:nvSpPr>
        <p:spPr>
          <a:xfrm>
            <a:off x="628650" y="1690255"/>
            <a:ext cx="7886700" cy="4486708"/>
          </a:xfrm>
        </p:spPr>
        <p:txBody>
          <a:bodyPr>
            <a:normAutofit/>
          </a:bodyPr>
          <a:lstStyle/>
          <a:p>
            <a:pPr marL="514350" indent="-514350">
              <a:buSzPct val="80000"/>
              <a:buFont typeface="+mj-lt"/>
              <a:buAutoNum type="arabicPeriod" startAt="7"/>
            </a:pPr>
            <a:r>
              <a:rPr lang="en-US" sz="3200" b="1" dirty="0"/>
              <a:t>I have fought the good fight, I have finished the race, I have kept the faith. </a:t>
            </a:r>
          </a:p>
          <a:p>
            <a:pPr marL="514350" indent="-514350">
              <a:buSzPct val="80000"/>
              <a:buFont typeface="+mj-lt"/>
              <a:buAutoNum type="arabicPeriod" startAt="7"/>
            </a:pPr>
            <a:r>
              <a:rPr lang="en-US" sz="3200" b="1" dirty="0"/>
              <a:t>Finally, there is laid up for me the </a:t>
            </a:r>
            <a:br>
              <a:rPr lang="en-US" sz="3200" b="1" dirty="0"/>
            </a:br>
            <a:r>
              <a:rPr lang="en-US" sz="3200" b="1" dirty="0">
                <a:highlight>
                  <a:srgbClr val="FFFF00"/>
                </a:highlight>
              </a:rPr>
              <a:t>crown of righteousness</a:t>
            </a:r>
            <a:r>
              <a:rPr lang="en-US" sz="3200" b="1" dirty="0"/>
              <a:t>, which the Lord, the righteous Judge, will give to me on that Day, and not to me only but also to </a:t>
            </a:r>
            <a:br>
              <a:rPr lang="en-US" sz="3200" b="1" dirty="0"/>
            </a:br>
            <a:r>
              <a:rPr lang="en-US" sz="3200" b="1" dirty="0"/>
              <a:t>all who have loved His appearing. </a:t>
            </a:r>
          </a:p>
          <a:p>
            <a:pPr marL="0" indent="0">
              <a:buNone/>
            </a:pPr>
            <a:endParaRPr lang="en-US" sz="800" b="1" dirty="0"/>
          </a:p>
          <a:p>
            <a:pPr marL="0" indent="0">
              <a:buNone/>
            </a:pPr>
            <a:r>
              <a:rPr lang="en-US" sz="3200" b="1" dirty="0"/>
              <a:t>2 Timothy 4:7-8</a:t>
            </a:r>
          </a:p>
        </p:txBody>
      </p:sp>
    </p:spTree>
    <p:extLst>
      <p:ext uri="{BB962C8B-B14F-4D97-AF65-F5344CB8AC3E}">
        <p14:creationId xmlns:p14="http://schemas.microsoft.com/office/powerpoint/2010/main" val="2127945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D4CA-C27C-9482-6D10-3172E966F9ED}"/>
              </a:ext>
            </a:extLst>
          </p:cNvPr>
          <p:cNvSpPr>
            <a:spLocks noGrp="1"/>
          </p:cNvSpPr>
          <p:nvPr>
            <p:ph type="title"/>
          </p:nvPr>
        </p:nvSpPr>
        <p:spPr>
          <a:xfrm>
            <a:off x="628650" y="365126"/>
            <a:ext cx="7886700" cy="992619"/>
          </a:xfrm>
          <a:solidFill>
            <a:schemeClr val="accent5">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4. Paul</a:t>
            </a:r>
          </a:p>
        </p:txBody>
      </p:sp>
      <p:sp>
        <p:nvSpPr>
          <p:cNvPr id="3" name="Content Placeholder 2">
            <a:extLst>
              <a:ext uri="{FF2B5EF4-FFF2-40B4-BE49-F238E27FC236}">
                <a16:creationId xmlns:a16="http://schemas.microsoft.com/office/drawing/2014/main" id="{EAADA358-D060-893F-CEAE-BC5F2FF10C9A}"/>
              </a:ext>
            </a:extLst>
          </p:cNvPr>
          <p:cNvSpPr>
            <a:spLocks noGrp="1"/>
          </p:cNvSpPr>
          <p:nvPr>
            <p:ph idx="1"/>
          </p:nvPr>
        </p:nvSpPr>
        <p:spPr>
          <a:xfrm>
            <a:off x="628650" y="1690255"/>
            <a:ext cx="7886700" cy="4486708"/>
          </a:xfrm>
        </p:spPr>
        <p:txBody>
          <a:bodyPr>
            <a:normAutofit/>
          </a:bodyPr>
          <a:lstStyle/>
          <a:p>
            <a:pPr marL="514350" indent="-514350">
              <a:buSzPct val="80000"/>
              <a:buFont typeface="+mj-lt"/>
              <a:buAutoNum type="arabicPeriod" startAt="7"/>
            </a:pPr>
            <a:r>
              <a:rPr lang="en-US" sz="3200" b="1" dirty="0"/>
              <a:t>I have fought the good fight, I have finished the race, I have kept the faith. </a:t>
            </a:r>
          </a:p>
          <a:p>
            <a:pPr marL="514350" indent="-514350">
              <a:buSzPct val="80000"/>
              <a:buFont typeface="+mj-lt"/>
              <a:buAutoNum type="arabicPeriod" startAt="7"/>
            </a:pPr>
            <a:r>
              <a:rPr lang="en-US" sz="3200" b="1" dirty="0"/>
              <a:t>Finally, there is laid up for me the </a:t>
            </a:r>
            <a:br>
              <a:rPr lang="en-US" sz="3200" b="1" dirty="0"/>
            </a:br>
            <a:r>
              <a:rPr lang="en-US" sz="3200" b="1" dirty="0"/>
              <a:t>crown of righteousness, which the Lord, the righteous Judge, will give to me on that Day, and not to me only but also to </a:t>
            </a:r>
            <a:br>
              <a:rPr lang="en-US" sz="3200" b="1" dirty="0"/>
            </a:br>
            <a:r>
              <a:rPr lang="en-US" sz="3200" b="1" dirty="0"/>
              <a:t>all who have loved His appearing. </a:t>
            </a:r>
          </a:p>
          <a:p>
            <a:pPr marL="0" indent="0">
              <a:buNone/>
            </a:pPr>
            <a:endParaRPr lang="en-US" sz="800" b="1" dirty="0"/>
          </a:p>
          <a:p>
            <a:pPr marL="0" indent="0">
              <a:buNone/>
            </a:pPr>
            <a:r>
              <a:rPr lang="en-US" sz="3200" b="1" dirty="0"/>
              <a:t>2 Timothy 4:7-8</a:t>
            </a:r>
          </a:p>
        </p:txBody>
      </p:sp>
      <p:sp>
        <p:nvSpPr>
          <p:cNvPr id="4" name="Rectangle: Rounded Corners 3">
            <a:extLst>
              <a:ext uri="{FF2B5EF4-FFF2-40B4-BE49-F238E27FC236}">
                <a16:creationId xmlns:a16="http://schemas.microsoft.com/office/drawing/2014/main" id="{070DD9F2-39AB-692A-E0CE-617885557B54}"/>
              </a:ext>
            </a:extLst>
          </p:cNvPr>
          <p:cNvSpPr/>
          <p:nvPr/>
        </p:nvSpPr>
        <p:spPr>
          <a:xfrm>
            <a:off x="1551712" y="3214259"/>
            <a:ext cx="7356764" cy="3392199"/>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0937A4C3-3BCA-DC88-24F8-F3E593AAAC6A}"/>
              </a:ext>
            </a:extLst>
          </p:cNvPr>
          <p:cNvSpPr txBox="1"/>
          <p:nvPr/>
        </p:nvSpPr>
        <p:spPr>
          <a:xfrm>
            <a:off x="2008912" y="3546768"/>
            <a:ext cx="6400800" cy="280076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“For this reason I also suffer these things, but I am not ashamed; for I know whom I have believed and I am convinced that He is able to guard what I have entrusted to Him until that day.”</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2 Tim. 1:12, NASU</a:t>
            </a:r>
          </a:p>
        </p:txBody>
      </p:sp>
    </p:spTree>
    <p:extLst>
      <p:ext uri="{BB962C8B-B14F-4D97-AF65-F5344CB8AC3E}">
        <p14:creationId xmlns:p14="http://schemas.microsoft.com/office/powerpoint/2010/main" val="3596286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D4CA-C27C-9482-6D10-3172E966F9ED}"/>
              </a:ext>
            </a:extLst>
          </p:cNvPr>
          <p:cNvSpPr>
            <a:spLocks noGrp="1"/>
          </p:cNvSpPr>
          <p:nvPr>
            <p:ph type="title"/>
          </p:nvPr>
        </p:nvSpPr>
        <p:spPr>
          <a:xfrm>
            <a:off x="628650" y="365126"/>
            <a:ext cx="7886700" cy="992619"/>
          </a:xfrm>
          <a:solidFill>
            <a:schemeClr val="accent5">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5. Jesus</a:t>
            </a:r>
          </a:p>
        </p:txBody>
      </p:sp>
      <p:sp>
        <p:nvSpPr>
          <p:cNvPr id="3" name="Content Placeholder 2">
            <a:extLst>
              <a:ext uri="{FF2B5EF4-FFF2-40B4-BE49-F238E27FC236}">
                <a16:creationId xmlns:a16="http://schemas.microsoft.com/office/drawing/2014/main" id="{EAADA358-D060-893F-CEAE-BC5F2FF10C9A}"/>
              </a:ext>
            </a:extLst>
          </p:cNvPr>
          <p:cNvSpPr>
            <a:spLocks noGrp="1"/>
          </p:cNvSpPr>
          <p:nvPr>
            <p:ph idx="1"/>
          </p:nvPr>
        </p:nvSpPr>
        <p:spPr>
          <a:xfrm>
            <a:off x="628650" y="1690254"/>
            <a:ext cx="7886700" cy="4959927"/>
          </a:xfrm>
        </p:spPr>
        <p:txBody>
          <a:bodyPr>
            <a:normAutofit/>
          </a:bodyPr>
          <a:lstStyle/>
          <a:p>
            <a:pPr marL="514350" indent="-514350">
              <a:buSzPct val="80000"/>
              <a:buFont typeface="+mj-lt"/>
              <a:buAutoNum type="arabicPeriod" startAt="18"/>
            </a:pPr>
            <a:r>
              <a:rPr lang="en-US" b="1" dirty="0"/>
              <a:t>And Jesus came and spoke to them, saying, “All authority has been given to Me in heaven and on earth.  </a:t>
            </a:r>
          </a:p>
          <a:p>
            <a:pPr marL="514350" indent="-514350">
              <a:buSzPct val="80000"/>
              <a:buFont typeface="+mj-lt"/>
              <a:buAutoNum type="arabicPeriod" startAt="18"/>
            </a:pPr>
            <a:r>
              <a:rPr lang="en-US" b="1" dirty="0"/>
              <a:t>Go therefore and make disciples of all the nations, baptizing them in the name of the Father and of the Son and of the Holy Spirit,  </a:t>
            </a:r>
          </a:p>
          <a:p>
            <a:pPr marL="514350" indent="-514350">
              <a:buSzPct val="80000"/>
              <a:buFont typeface="+mj-lt"/>
              <a:buAutoNum type="arabicPeriod" startAt="18"/>
            </a:pPr>
            <a:r>
              <a:rPr lang="en-US" b="1" dirty="0"/>
              <a:t>teaching them to observe all things that I have commanded you; and lo, I am with you always, even to the end of the age.” Amen. </a:t>
            </a:r>
          </a:p>
          <a:p>
            <a:pPr marL="0" indent="0">
              <a:buNone/>
            </a:pPr>
            <a:endParaRPr lang="en-US" sz="800" b="1" dirty="0"/>
          </a:p>
          <a:p>
            <a:pPr marL="0" indent="0">
              <a:buNone/>
            </a:pPr>
            <a:r>
              <a:rPr lang="en-US" b="1" dirty="0"/>
              <a:t>Matthew 28:18-20</a:t>
            </a:r>
          </a:p>
        </p:txBody>
      </p:sp>
    </p:spTree>
    <p:extLst>
      <p:ext uri="{BB962C8B-B14F-4D97-AF65-F5344CB8AC3E}">
        <p14:creationId xmlns:p14="http://schemas.microsoft.com/office/powerpoint/2010/main" val="795047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83853-F9F8-9673-8510-D7E21640D870}"/>
              </a:ext>
            </a:extLst>
          </p:cNvPr>
          <p:cNvSpPr>
            <a:spLocks noGrp="1"/>
          </p:cNvSpPr>
          <p:nvPr>
            <p:ph type="title"/>
          </p:nvPr>
        </p:nvSpPr>
        <p:spPr>
          <a:xfrm>
            <a:off x="1000558" y="4813373"/>
            <a:ext cx="7142884" cy="1358179"/>
          </a:xfrm>
        </p:spPr>
        <p:txBody>
          <a:bodyPr>
            <a:noAutofit/>
          </a:bodyPr>
          <a:lstStyle/>
          <a:p>
            <a:pPr algn="ctr"/>
            <a:r>
              <a:rPr lang="en-US" sz="4000" b="1" dirty="0">
                <a:latin typeface="+mn-lt"/>
                <a:cs typeface="Courier New" panose="02070309020205020404" pitchFamily="49" charset="0"/>
              </a:rPr>
              <a:t>Lessons from the last words of Bible characters. </a:t>
            </a:r>
          </a:p>
        </p:txBody>
      </p:sp>
      <p:pic>
        <p:nvPicPr>
          <p:cNvPr id="1026" name="Picture 2" descr="04-07-19 Famous Last Words – Part 1 – Why Have You Forsaken Me – 9AM |  Church of the Lakes">
            <a:extLst>
              <a:ext uri="{FF2B5EF4-FFF2-40B4-BE49-F238E27FC236}">
                <a16:creationId xmlns:a16="http://schemas.microsoft.com/office/drawing/2014/main" id="{0BAD1A20-7A44-FFCE-0AB7-11802B05D3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5375" y="534246"/>
            <a:ext cx="6953250" cy="390525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372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D4CA-C27C-9482-6D10-3172E966F9ED}"/>
              </a:ext>
            </a:extLst>
          </p:cNvPr>
          <p:cNvSpPr>
            <a:spLocks noGrp="1"/>
          </p:cNvSpPr>
          <p:nvPr>
            <p:ph type="title"/>
          </p:nvPr>
        </p:nvSpPr>
        <p:spPr>
          <a:xfrm>
            <a:off x="628650" y="365126"/>
            <a:ext cx="7886700" cy="992619"/>
          </a:xfrm>
          <a:solidFill>
            <a:schemeClr val="accent5">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5. Jesus</a:t>
            </a:r>
          </a:p>
        </p:txBody>
      </p:sp>
      <p:sp>
        <p:nvSpPr>
          <p:cNvPr id="3" name="Content Placeholder 2">
            <a:extLst>
              <a:ext uri="{FF2B5EF4-FFF2-40B4-BE49-F238E27FC236}">
                <a16:creationId xmlns:a16="http://schemas.microsoft.com/office/drawing/2014/main" id="{EAADA358-D060-893F-CEAE-BC5F2FF10C9A}"/>
              </a:ext>
            </a:extLst>
          </p:cNvPr>
          <p:cNvSpPr>
            <a:spLocks noGrp="1"/>
          </p:cNvSpPr>
          <p:nvPr>
            <p:ph idx="1"/>
          </p:nvPr>
        </p:nvSpPr>
        <p:spPr>
          <a:xfrm>
            <a:off x="628650" y="1690255"/>
            <a:ext cx="7886700" cy="4486708"/>
          </a:xfrm>
        </p:spPr>
        <p:txBody>
          <a:bodyPr>
            <a:normAutofit/>
          </a:bodyPr>
          <a:lstStyle/>
          <a:p>
            <a:pPr marL="0" indent="0" algn="ctr">
              <a:buNone/>
            </a:pPr>
            <a:r>
              <a:rPr lang="en-US" sz="3200" b="1" dirty="0"/>
              <a:t>The Greatness of the Great Commission</a:t>
            </a:r>
          </a:p>
          <a:p>
            <a:pPr marL="0" indent="0" algn="ctr">
              <a:buNone/>
            </a:pPr>
            <a:endParaRPr lang="en-US" sz="1400" b="1" dirty="0"/>
          </a:p>
          <a:p>
            <a:r>
              <a:rPr lang="en-US" sz="3000" b="1" dirty="0"/>
              <a:t>The Greatest Authority – </a:t>
            </a:r>
            <a:r>
              <a:rPr lang="en-US" sz="3000" b="1" dirty="0">
                <a:solidFill>
                  <a:schemeClr val="accent5">
                    <a:lumMod val="50000"/>
                  </a:schemeClr>
                </a:solidFill>
              </a:rPr>
              <a:t>Jesus Christ</a:t>
            </a:r>
          </a:p>
          <a:p>
            <a:r>
              <a:rPr lang="en-US" sz="3000" b="1" dirty="0"/>
              <a:t>The Greatest Scope – </a:t>
            </a:r>
            <a:r>
              <a:rPr lang="en-US" sz="3000" b="1" dirty="0">
                <a:solidFill>
                  <a:schemeClr val="accent5">
                    <a:lumMod val="50000"/>
                  </a:schemeClr>
                </a:solidFill>
              </a:rPr>
              <a:t>all nations</a:t>
            </a:r>
          </a:p>
          <a:p>
            <a:r>
              <a:rPr lang="en-US" sz="3000" b="1" dirty="0"/>
              <a:t>The Greatest Need – </a:t>
            </a:r>
            <a:r>
              <a:rPr lang="en-US" sz="3000" b="1" dirty="0">
                <a:solidFill>
                  <a:schemeClr val="accent5">
                    <a:lumMod val="50000"/>
                  </a:schemeClr>
                </a:solidFill>
              </a:rPr>
              <a:t>salvation</a:t>
            </a:r>
            <a:r>
              <a:rPr lang="en-US" sz="3000" b="1" dirty="0"/>
              <a:t> </a:t>
            </a:r>
          </a:p>
          <a:p>
            <a:r>
              <a:rPr lang="en-US" sz="3000" b="1" dirty="0"/>
              <a:t>The Greatest Promise – </a:t>
            </a:r>
            <a:r>
              <a:rPr lang="en-US" sz="3000" b="1" dirty="0">
                <a:solidFill>
                  <a:schemeClr val="accent5">
                    <a:lumMod val="50000"/>
                  </a:schemeClr>
                </a:solidFill>
              </a:rPr>
              <a:t>Jesus will be with us</a:t>
            </a:r>
          </a:p>
        </p:txBody>
      </p:sp>
    </p:spTree>
    <p:extLst>
      <p:ext uri="{BB962C8B-B14F-4D97-AF65-F5344CB8AC3E}">
        <p14:creationId xmlns:p14="http://schemas.microsoft.com/office/powerpoint/2010/main" val="2817954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D4CA-C27C-9482-6D10-3172E966F9ED}"/>
              </a:ext>
            </a:extLst>
          </p:cNvPr>
          <p:cNvSpPr>
            <a:spLocks noGrp="1"/>
          </p:cNvSpPr>
          <p:nvPr>
            <p:ph type="title"/>
          </p:nvPr>
        </p:nvSpPr>
        <p:spPr>
          <a:xfrm>
            <a:off x="628650" y="337417"/>
            <a:ext cx="7886700" cy="992619"/>
          </a:xfrm>
          <a:noFill/>
          <a:ln>
            <a:noFill/>
          </a:ln>
          <a:effectLst/>
        </p:spPr>
        <p:txBody>
          <a:bodyPr/>
          <a:lstStyle/>
          <a:p>
            <a:pPr algn="ctr"/>
            <a:r>
              <a:rPr lang="en-US" b="1" dirty="0">
                <a:solidFill>
                  <a:srgbClr val="002060"/>
                </a:solidFill>
                <a:latin typeface="+mn-lt"/>
              </a:rPr>
              <a:t>Famous Last Words</a:t>
            </a:r>
          </a:p>
        </p:txBody>
      </p:sp>
      <p:sp>
        <p:nvSpPr>
          <p:cNvPr id="3" name="Content Placeholder 2">
            <a:extLst>
              <a:ext uri="{FF2B5EF4-FFF2-40B4-BE49-F238E27FC236}">
                <a16:creationId xmlns:a16="http://schemas.microsoft.com/office/drawing/2014/main" id="{EAADA358-D060-893F-CEAE-BC5F2FF10C9A}"/>
              </a:ext>
            </a:extLst>
          </p:cNvPr>
          <p:cNvSpPr>
            <a:spLocks noGrp="1"/>
          </p:cNvSpPr>
          <p:nvPr>
            <p:ph idx="1"/>
          </p:nvPr>
        </p:nvSpPr>
        <p:spPr>
          <a:xfrm>
            <a:off x="628650" y="1690255"/>
            <a:ext cx="7886700" cy="4486708"/>
          </a:xfrm>
        </p:spPr>
        <p:txBody>
          <a:bodyPr/>
          <a:lstStyle/>
          <a:p>
            <a:pPr marL="514350" indent="-514350">
              <a:buFont typeface="+mj-lt"/>
              <a:buAutoNum type="arabicPeriod"/>
            </a:pPr>
            <a:r>
              <a:rPr lang="en-US" b="1" dirty="0"/>
              <a:t>Joshua</a:t>
            </a:r>
            <a:r>
              <a:rPr lang="en-US" dirty="0"/>
              <a:t> – making sure the next generation was committed to serving God.</a:t>
            </a:r>
          </a:p>
          <a:p>
            <a:pPr marL="514350" indent="-514350">
              <a:buFont typeface="+mj-lt"/>
              <a:buAutoNum type="arabicPeriod"/>
            </a:pPr>
            <a:r>
              <a:rPr lang="en-US" b="1" dirty="0"/>
              <a:t>David</a:t>
            </a:r>
            <a:r>
              <a:rPr lang="en-US" dirty="0"/>
              <a:t> – making sure his son had a right relationship with God. </a:t>
            </a:r>
          </a:p>
          <a:p>
            <a:pPr marL="514350" indent="-514350">
              <a:buFont typeface="+mj-lt"/>
              <a:buAutoNum type="arabicPeriod"/>
            </a:pPr>
            <a:r>
              <a:rPr lang="en-US" b="1" dirty="0"/>
              <a:t>Peter</a:t>
            </a:r>
            <a:r>
              <a:rPr lang="en-US" dirty="0"/>
              <a:t> – making sure Christians could defend themselves against error. </a:t>
            </a:r>
          </a:p>
          <a:p>
            <a:pPr marL="514350" indent="-514350">
              <a:buFont typeface="+mj-lt"/>
              <a:buAutoNum type="arabicPeriod"/>
            </a:pPr>
            <a:r>
              <a:rPr lang="en-US" b="1" dirty="0"/>
              <a:t>Paul</a:t>
            </a:r>
            <a:r>
              <a:rPr lang="en-US" dirty="0"/>
              <a:t> – making sure all Christians finished the race and received the crown.</a:t>
            </a:r>
          </a:p>
          <a:p>
            <a:pPr marL="514350" indent="-514350">
              <a:buFont typeface="+mj-lt"/>
              <a:buAutoNum type="arabicPeriod"/>
            </a:pPr>
            <a:r>
              <a:rPr lang="en-US" b="1" dirty="0"/>
              <a:t>Jesus</a:t>
            </a:r>
            <a:r>
              <a:rPr lang="en-US" dirty="0"/>
              <a:t> – making sure the gospel is spread to everyone so you can be saved. </a:t>
            </a:r>
          </a:p>
        </p:txBody>
      </p:sp>
    </p:spTree>
    <p:extLst>
      <p:ext uri="{BB962C8B-B14F-4D97-AF65-F5344CB8AC3E}">
        <p14:creationId xmlns:p14="http://schemas.microsoft.com/office/powerpoint/2010/main" val="3481758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8488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The Death of Major General John Sedgwick May 9th, 1864 – Iron Brigader">
            <a:extLst>
              <a:ext uri="{FF2B5EF4-FFF2-40B4-BE49-F238E27FC236}">
                <a16:creationId xmlns:a16="http://schemas.microsoft.com/office/drawing/2014/main" id="{C9950141-7C4B-DA52-8DC1-8638010C566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853" b="2622"/>
          <a:stretch/>
        </p:blipFill>
        <p:spPr bwMode="auto">
          <a:xfrm>
            <a:off x="345065" y="3059298"/>
            <a:ext cx="5572125" cy="3507757"/>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066AF110-08AF-1C82-383D-4F940836E24D}"/>
              </a:ext>
            </a:extLst>
          </p:cNvPr>
          <p:cNvSpPr>
            <a:spLocks noGrp="1"/>
          </p:cNvSpPr>
          <p:nvPr>
            <p:ph idx="1"/>
          </p:nvPr>
        </p:nvSpPr>
        <p:spPr>
          <a:xfrm>
            <a:off x="628650" y="800698"/>
            <a:ext cx="4303568" cy="1748848"/>
          </a:xfrm>
        </p:spPr>
        <p:txBody>
          <a:bodyPr>
            <a:normAutofit/>
          </a:bodyPr>
          <a:lstStyle/>
          <a:p>
            <a:pPr marL="0" indent="0" algn="ctr">
              <a:buNone/>
            </a:pPr>
            <a:r>
              <a:rPr lang="en-US" sz="3200" b="1" dirty="0">
                <a:latin typeface="Comic Sans MS" panose="030F0702030302020204" pitchFamily="66" charset="0"/>
              </a:rPr>
              <a:t>“They couldn’t hit an elephant from this distance.” </a:t>
            </a:r>
          </a:p>
        </p:txBody>
      </p:sp>
      <p:pic>
        <p:nvPicPr>
          <p:cNvPr id="1026" name="Picture 2" descr="John Sedgwick - Wikipedia">
            <a:extLst>
              <a:ext uri="{FF2B5EF4-FFF2-40B4-BE49-F238E27FC236}">
                <a16:creationId xmlns:a16="http://schemas.microsoft.com/office/drawing/2014/main" id="{FB1B36D2-E9DB-A1AF-E7FC-04307675E05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58693" y="290945"/>
            <a:ext cx="3236766" cy="3859461"/>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1046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D4CA-C27C-9482-6D10-3172E966F9ED}"/>
              </a:ext>
            </a:extLst>
          </p:cNvPr>
          <p:cNvSpPr>
            <a:spLocks noGrp="1"/>
          </p:cNvSpPr>
          <p:nvPr>
            <p:ph type="title"/>
          </p:nvPr>
        </p:nvSpPr>
        <p:spPr>
          <a:xfrm>
            <a:off x="628650" y="365126"/>
            <a:ext cx="7886700" cy="992619"/>
          </a:xfrm>
          <a:solidFill>
            <a:schemeClr val="accent5">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1. Joshua</a:t>
            </a:r>
          </a:p>
        </p:txBody>
      </p:sp>
      <p:sp>
        <p:nvSpPr>
          <p:cNvPr id="3" name="Content Placeholder 2">
            <a:extLst>
              <a:ext uri="{FF2B5EF4-FFF2-40B4-BE49-F238E27FC236}">
                <a16:creationId xmlns:a16="http://schemas.microsoft.com/office/drawing/2014/main" id="{EAADA358-D060-893F-CEAE-BC5F2FF10C9A}"/>
              </a:ext>
            </a:extLst>
          </p:cNvPr>
          <p:cNvSpPr>
            <a:spLocks noGrp="1"/>
          </p:cNvSpPr>
          <p:nvPr>
            <p:ph idx="1"/>
          </p:nvPr>
        </p:nvSpPr>
        <p:spPr>
          <a:xfrm>
            <a:off x="628650" y="1690255"/>
            <a:ext cx="7886700" cy="4486708"/>
          </a:xfrm>
        </p:spPr>
        <p:txBody>
          <a:bodyPr>
            <a:normAutofit/>
          </a:bodyPr>
          <a:lstStyle/>
          <a:p>
            <a:pPr marL="0" indent="0">
              <a:buNone/>
            </a:pPr>
            <a:r>
              <a:rPr lang="en-US" sz="3200" b="1" dirty="0"/>
              <a:t>“And if it seems evil to you to serve the Lord, choose for yourselves this day whom you will serve, whether the gods which your fathers served that were on the other side of the River, or the gods of the Amorites, in whose land you dwell. But as for me and my house, we will serve the Lord.”</a:t>
            </a:r>
          </a:p>
          <a:p>
            <a:pPr marL="0" indent="0">
              <a:buNone/>
            </a:pPr>
            <a:endParaRPr lang="en-US" sz="800" b="1" dirty="0"/>
          </a:p>
          <a:p>
            <a:pPr marL="0" indent="0">
              <a:buNone/>
            </a:pPr>
            <a:r>
              <a:rPr lang="en-US" sz="3200" b="1" dirty="0"/>
              <a:t>Joshua 24:15</a:t>
            </a:r>
          </a:p>
        </p:txBody>
      </p:sp>
    </p:spTree>
    <p:extLst>
      <p:ext uri="{BB962C8B-B14F-4D97-AF65-F5344CB8AC3E}">
        <p14:creationId xmlns:p14="http://schemas.microsoft.com/office/powerpoint/2010/main" val="1249367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D4CA-C27C-9482-6D10-3172E966F9ED}"/>
              </a:ext>
            </a:extLst>
          </p:cNvPr>
          <p:cNvSpPr>
            <a:spLocks noGrp="1"/>
          </p:cNvSpPr>
          <p:nvPr>
            <p:ph type="title"/>
          </p:nvPr>
        </p:nvSpPr>
        <p:spPr>
          <a:xfrm>
            <a:off x="628650" y="365126"/>
            <a:ext cx="7886700" cy="992619"/>
          </a:xfrm>
          <a:solidFill>
            <a:schemeClr val="accent5">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1. Joshua</a:t>
            </a:r>
          </a:p>
        </p:txBody>
      </p:sp>
      <p:sp>
        <p:nvSpPr>
          <p:cNvPr id="3" name="Content Placeholder 2">
            <a:extLst>
              <a:ext uri="{FF2B5EF4-FFF2-40B4-BE49-F238E27FC236}">
                <a16:creationId xmlns:a16="http://schemas.microsoft.com/office/drawing/2014/main" id="{EAADA358-D060-893F-CEAE-BC5F2FF10C9A}"/>
              </a:ext>
            </a:extLst>
          </p:cNvPr>
          <p:cNvSpPr>
            <a:spLocks noGrp="1"/>
          </p:cNvSpPr>
          <p:nvPr>
            <p:ph idx="1"/>
          </p:nvPr>
        </p:nvSpPr>
        <p:spPr>
          <a:xfrm>
            <a:off x="628650" y="1690255"/>
            <a:ext cx="7886700" cy="4486708"/>
          </a:xfrm>
        </p:spPr>
        <p:txBody>
          <a:bodyPr>
            <a:normAutofit/>
          </a:bodyPr>
          <a:lstStyle/>
          <a:p>
            <a:pPr marL="0" indent="0">
              <a:buNone/>
            </a:pPr>
            <a:r>
              <a:rPr lang="en-US" sz="3200" b="1" dirty="0"/>
              <a:t>“And if it seems evil to you to serve the Lord, </a:t>
            </a:r>
            <a:r>
              <a:rPr lang="en-US" sz="3200" b="1" dirty="0">
                <a:highlight>
                  <a:srgbClr val="FFFF00"/>
                </a:highlight>
              </a:rPr>
              <a:t>choose for yourselves this day whom you will serve</a:t>
            </a:r>
            <a:r>
              <a:rPr lang="en-US" sz="3200" b="1" dirty="0"/>
              <a:t>, whether the gods which your fathers served that were on the other side of the River, or the gods of the Amorites, in whose land you dwell. But as for me and my house, we will serve the Lord.”</a:t>
            </a:r>
          </a:p>
          <a:p>
            <a:pPr marL="0" indent="0">
              <a:buNone/>
            </a:pPr>
            <a:endParaRPr lang="en-US" sz="800" b="1" dirty="0"/>
          </a:p>
          <a:p>
            <a:pPr marL="0" indent="0">
              <a:buNone/>
            </a:pPr>
            <a:r>
              <a:rPr lang="en-US" sz="3200" b="1" dirty="0"/>
              <a:t>Joshua 24:15</a:t>
            </a:r>
          </a:p>
        </p:txBody>
      </p:sp>
    </p:spTree>
    <p:extLst>
      <p:ext uri="{BB962C8B-B14F-4D97-AF65-F5344CB8AC3E}">
        <p14:creationId xmlns:p14="http://schemas.microsoft.com/office/powerpoint/2010/main" val="1620142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D4CA-C27C-9482-6D10-3172E966F9ED}"/>
              </a:ext>
            </a:extLst>
          </p:cNvPr>
          <p:cNvSpPr>
            <a:spLocks noGrp="1"/>
          </p:cNvSpPr>
          <p:nvPr>
            <p:ph type="title"/>
          </p:nvPr>
        </p:nvSpPr>
        <p:spPr>
          <a:xfrm>
            <a:off x="628650" y="365126"/>
            <a:ext cx="7886700" cy="992619"/>
          </a:xfrm>
          <a:solidFill>
            <a:schemeClr val="accent5">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1. Joshua</a:t>
            </a:r>
          </a:p>
        </p:txBody>
      </p:sp>
      <p:sp>
        <p:nvSpPr>
          <p:cNvPr id="3" name="Content Placeholder 2">
            <a:extLst>
              <a:ext uri="{FF2B5EF4-FFF2-40B4-BE49-F238E27FC236}">
                <a16:creationId xmlns:a16="http://schemas.microsoft.com/office/drawing/2014/main" id="{EAADA358-D060-893F-CEAE-BC5F2FF10C9A}"/>
              </a:ext>
            </a:extLst>
          </p:cNvPr>
          <p:cNvSpPr>
            <a:spLocks noGrp="1"/>
          </p:cNvSpPr>
          <p:nvPr>
            <p:ph idx="1"/>
          </p:nvPr>
        </p:nvSpPr>
        <p:spPr>
          <a:xfrm>
            <a:off x="628650" y="1690255"/>
            <a:ext cx="7886700" cy="4486708"/>
          </a:xfrm>
        </p:spPr>
        <p:txBody>
          <a:bodyPr>
            <a:normAutofit/>
          </a:bodyPr>
          <a:lstStyle/>
          <a:p>
            <a:pPr marL="0" indent="0">
              <a:buNone/>
            </a:pPr>
            <a:r>
              <a:rPr lang="en-US" sz="3200" b="1" dirty="0"/>
              <a:t>“And if it seems evil to you to serve the Lord, choose for yourselves this day whom you will serve, whether the gods which your fathers served that were on the other side of the River, or the gods of the Amorites, in whose land you dwell. But </a:t>
            </a:r>
            <a:r>
              <a:rPr lang="en-US" sz="3200" b="1" dirty="0">
                <a:highlight>
                  <a:srgbClr val="FFFF00"/>
                </a:highlight>
              </a:rPr>
              <a:t>as for me and my house, we will serve the Lord</a:t>
            </a:r>
            <a:r>
              <a:rPr lang="en-US" sz="3200" b="1" dirty="0"/>
              <a:t>.”</a:t>
            </a:r>
          </a:p>
          <a:p>
            <a:pPr marL="0" indent="0">
              <a:buNone/>
            </a:pPr>
            <a:endParaRPr lang="en-US" sz="800" b="1" dirty="0"/>
          </a:p>
          <a:p>
            <a:pPr marL="0" indent="0">
              <a:buNone/>
            </a:pPr>
            <a:r>
              <a:rPr lang="en-US" sz="3200" b="1" dirty="0"/>
              <a:t>Joshua 24:15</a:t>
            </a:r>
          </a:p>
        </p:txBody>
      </p:sp>
    </p:spTree>
    <p:extLst>
      <p:ext uri="{BB962C8B-B14F-4D97-AF65-F5344CB8AC3E}">
        <p14:creationId xmlns:p14="http://schemas.microsoft.com/office/powerpoint/2010/main" val="4260782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D4CA-C27C-9482-6D10-3172E966F9ED}"/>
              </a:ext>
            </a:extLst>
          </p:cNvPr>
          <p:cNvSpPr>
            <a:spLocks noGrp="1"/>
          </p:cNvSpPr>
          <p:nvPr>
            <p:ph type="title"/>
          </p:nvPr>
        </p:nvSpPr>
        <p:spPr>
          <a:xfrm>
            <a:off x="628650" y="365126"/>
            <a:ext cx="7886700" cy="992619"/>
          </a:xfrm>
          <a:solidFill>
            <a:schemeClr val="accent5">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1. Joshua</a:t>
            </a:r>
          </a:p>
        </p:txBody>
      </p:sp>
      <p:sp>
        <p:nvSpPr>
          <p:cNvPr id="3" name="Content Placeholder 2">
            <a:extLst>
              <a:ext uri="{FF2B5EF4-FFF2-40B4-BE49-F238E27FC236}">
                <a16:creationId xmlns:a16="http://schemas.microsoft.com/office/drawing/2014/main" id="{EAADA358-D060-893F-CEAE-BC5F2FF10C9A}"/>
              </a:ext>
            </a:extLst>
          </p:cNvPr>
          <p:cNvSpPr>
            <a:spLocks noGrp="1"/>
          </p:cNvSpPr>
          <p:nvPr>
            <p:ph idx="1"/>
          </p:nvPr>
        </p:nvSpPr>
        <p:spPr>
          <a:xfrm>
            <a:off x="628650" y="1690255"/>
            <a:ext cx="7886700" cy="4486708"/>
          </a:xfrm>
        </p:spPr>
        <p:txBody>
          <a:bodyPr>
            <a:normAutofit/>
          </a:bodyPr>
          <a:lstStyle/>
          <a:p>
            <a:pPr marL="0" indent="0">
              <a:buNone/>
            </a:pPr>
            <a:r>
              <a:rPr lang="en-US" sz="3200" b="1" dirty="0"/>
              <a:t>“And if it seems evil to you to serve the Lord, choose for yourselves this day whom you will serve, whether the gods which your fathers served that were on the other side of the River, or the gods of the Amorites, in whose land you dwell. But </a:t>
            </a:r>
            <a:r>
              <a:rPr lang="en-US" sz="3200" b="1" dirty="0">
                <a:highlight>
                  <a:srgbClr val="FFFF00"/>
                </a:highlight>
              </a:rPr>
              <a:t>as for me and my house, we will serve the Lord</a:t>
            </a:r>
            <a:r>
              <a:rPr lang="en-US" sz="3200" b="1" dirty="0"/>
              <a:t>.”</a:t>
            </a:r>
          </a:p>
          <a:p>
            <a:pPr marL="0" indent="0">
              <a:buNone/>
            </a:pPr>
            <a:endParaRPr lang="en-US" sz="800" b="1" dirty="0"/>
          </a:p>
          <a:p>
            <a:pPr marL="0" indent="0">
              <a:buNone/>
            </a:pPr>
            <a:r>
              <a:rPr lang="en-US" sz="3200" b="1" dirty="0"/>
              <a:t>Joshua 24:15</a:t>
            </a:r>
          </a:p>
        </p:txBody>
      </p:sp>
      <p:sp>
        <p:nvSpPr>
          <p:cNvPr id="4" name="Oval 3">
            <a:extLst>
              <a:ext uri="{FF2B5EF4-FFF2-40B4-BE49-F238E27FC236}">
                <a16:creationId xmlns:a16="http://schemas.microsoft.com/office/drawing/2014/main" id="{2569FE80-7BCD-2B61-A62D-74D89C1CD021}"/>
              </a:ext>
            </a:extLst>
          </p:cNvPr>
          <p:cNvSpPr/>
          <p:nvPr/>
        </p:nvSpPr>
        <p:spPr>
          <a:xfrm>
            <a:off x="4890657" y="3740728"/>
            <a:ext cx="955964" cy="900546"/>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48033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D4CA-C27C-9482-6D10-3172E966F9ED}"/>
              </a:ext>
            </a:extLst>
          </p:cNvPr>
          <p:cNvSpPr>
            <a:spLocks noGrp="1"/>
          </p:cNvSpPr>
          <p:nvPr>
            <p:ph type="title"/>
          </p:nvPr>
        </p:nvSpPr>
        <p:spPr>
          <a:xfrm>
            <a:off x="628650" y="365126"/>
            <a:ext cx="7886700" cy="992619"/>
          </a:xfrm>
          <a:solidFill>
            <a:schemeClr val="accent5">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2. David</a:t>
            </a:r>
          </a:p>
        </p:txBody>
      </p:sp>
      <p:sp>
        <p:nvSpPr>
          <p:cNvPr id="3" name="Content Placeholder 2">
            <a:extLst>
              <a:ext uri="{FF2B5EF4-FFF2-40B4-BE49-F238E27FC236}">
                <a16:creationId xmlns:a16="http://schemas.microsoft.com/office/drawing/2014/main" id="{EAADA358-D060-893F-CEAE-BC5F2FF10C9A}"/>
              </a:ext>
            </a:extLst>
          </p:cNvPr>
          <p:cNvSpPr>
            <a:spLocks noGrp="1"/>
          </p:cNvSpPr>
          <p:nvPr>
            <p:ph idx="1"/>
          </p:nvPr>
        </p:nvSpPr>
        <p:spPr>
          <a:xfrm>
            <a:off x="628650" y="1690255"/>
            <a:ext cx="7886700" cy="4486708"/>
          </a:xfrm>
        </p:spPr>
        <p:txBody>
          <a:bodyPr>
            <a:normAutofit/>
          </a:bodyPr>
          <a:lstStyle/>
          <a:p>
            <a:pPr marL="0" indent="0">
              <a:buNone/>
            </a:pPr>
            <a:r>
              <a:rPr lang="en-US" sz="3200" b="1" dirty="0"/>
              <a:t>“As for you, my son Solomon, know the God of your father, and serve Him with a loyal heart and with a willing mind; for the Lord searches all hearts and understands all the intent of the thoughts. If you seek Him, He will be found by you; but if you forsake Him, He will cast you off forever.” </a:t>
            </a:r>
          </a:p>
          <a:p>
            <a:pPr marL="0" indent="0">
              <a:buNone/>
            </a:pPr>
            <a:endParaRPr lang="en-US" sz="800" b="1" dirty="0"/>
          </a:p>
          <a:p>
            <a:pPr marL="0" indent="0">
              <a:buNone/>
            </a:pPr>
            <a:r>
              <a:rPr lang="en-US" sz="3200" b="1" dirty="0"/>
              <a:t>1 Chronicles 28:9</a:t>
            </a:r>
          </a:p>
        </p:txBody>
      </p:sp>
    </p:spTree>
    <p:extLst>
      <p:ext uri="{BB962C8B-B14F-4D97-AF65-F5344CB8AC3E}">
        <p14:creationId xmlns:p14="http://schemas.microsoft.com/office/powerpoint/2010/main" val="352793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D4CA-C27C-9482-6D10-3172E966F9ED}"/>
              </a:ext>
            </a:extLst>
          </p:cNvPr>
          <p:cNvSpPr>
            <a:spLocks noGrp="1"/>
          </p:cNvSpPr>
          <p:nvPr>
            <p:ph type="title"/>
          </p:nvPr>
        </p:nvSpPr>
        <p:spPr>
          <a:xfrm>
            <a:off x="628650" y="365126"/>
            <a:ext cx="7886700" cy="992619"/>
          </a:xfrm>
          <a:solidFill>
            <a:schemeClr val="accent5">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2. David</a:t>
            </a:r>
          </a:p>
        </p:txBody>
      </p:sp>
      <p:sp>
        <p:nvSpPr>
          <p:cNvPr id="3" name="Content Placeholder 2">
            <a:extLst>
              <a:ext uri="{FF2B5EF4-FFF2-40B4-BE49-F238E27FC236}">
                <a16:creationId xmlns:a16="http://schemas.microsoft.com/office/drawing/2014/main" id="{EAADA358-D060-893F-CEAE-BC5F2FF10C9A}"/>
              </a:ext>
            </a:extLst>
          </p:cNvPr>
          <p:cNvSpPr>
            <a:spLocks noGrp="1"/>
          </p:cNvSpPr>
          <p:nvPr>
            <p:ph idx="1"/>
          </p:nvPr>
        </p:nvSpPr>
        <p:spPr>
          <a:xfrm>
            <a:off x="628650" y="1690255"/>
            <a:ext cx="7886700" cy="4486708"/>
          </a:xfrm>
        </p:spPr>
        <p:txBody>
          <a:bodyPr>
            <a:normAutofit/>
          </a:bodyPr>
          <a:lstStyle/>
          <a:p>
            <a:pPr marL="0" indent="0">
              <a:buNone/>
            </a:pPr>
            <a:r>
              <a:rPr lang="en-US" sz="3200" b="1" dirty="0"/>
              <a:t>“As for you, my son Solomon, </a:t>
            </a:r>
            <a:r>
              <a:rPr lang="en-US" sz="3200" b="1" dirty="0">
                <a:highlight>
                  <a:srgbClr val="FFFF00"/>
                </a:highlight>
              </a:rPr>
              <a:t>know the God </a:t>
            </a:r>
            <a:r>
              <a:rPr lang="en-US" sz="3200" b="1" dirty="0"/>
              <a:t>of your father, and serve Him with a loyal heart and with a willing mind; for the Lord searches all hearts and understands all the intent of the thoughts. If you seek Him, He will be found by you; but if you forsake Him, He will cast you off forever.” </a:t>
            </a:r>
          </a:p>
          <a:p>
            <a:pPr marL="0" indent="0">
              <a:buNone/>
            </a:pPr>
            <a:endParaRPr lang="en-US" sz="800" b="1" dirty="0"/>
          </a:p>
          <a:p>
            <a:pPr marL="0" indent="0">
              <a:buNone/>
            </a:pPr>
            <a:r>
              <a:rPr lang="en-US" sz="3200" b="1" dirty="0"/>
              <a:t>1 Chronicles 28:9</a:t>
            </a:r>
          </a:p>
        </p:txBody>
      </p:sp>
    </p:spTree>
    <p:extLst>
      <p:ext uri="{BB962C8B-B14F-4D97-AF65-F5344CB8AC3E}">
        <p14:creationId xmlns:p14="http://schemas.microsoft.com/office/powerpoint/2010/main" val="1647230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2159</TotalTime>
  <Words>1297</Words>
  <Application>Microsoft Office PowerPoint</Application>
  <PresentationFormat>On-screen Show (4:3)</PresentationFormat>
  <Paragraphs>94</Paragraphs>
  <Slides>22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Arial</vt:lpstr>
      <vt:lpstr>Calibri</vt:lpstr>
      <vt:lpstr>Calibri Light</vt:lpstr>
      <vt:lpstr>Comic Sans MS</vt:lpstr>
      <vt:lpstr>2_Office Theme</vt:lpstr>
      <vt:lpstr>3_Office Theme</vt:lpstr>
      <vt:lpstr>PowerPoint Presentation</vt:lpstr>
      <vt:lpstr>Lessons from the last words of Bible characters. </vt:lpstr>
      <vt:lpstr>PowerPoint Presentation</vt:lpstr>
      <vt:lpstr>1. Joshua</vt:lpstr>
      <vt:lpstr>1. Joshua</vt:lpstr>
      <vt:lpstr>1. Joshua</vt:lpstr>
      <vt:lpstr>1. Joshua</vt:lpstr>
      <vt:lpstr>2. David</vt:lpstr>
      <vt:lpstr>2. David</vt:lpstr>
      <vt:lpstr>2. David</vt:lpstr>
      <vt:lpstr>2. David</vt:lpstr>
      <vt:lpstr>3. Peter</vt:lpstr>
      <vt:lpstr>3. Peter</vt:lpstr>
      <vt:lpstr>3. Peter</vt:lpstr>
      <vt:lpstr>4. Paul</vt:lpstr>
      <vt:lpstr>4. Paul</vt:lpstr>
      <vt:lpstr>4. Paul</vt:lpstr>
      <vt:lpstr>4. Paul</vt:lpstr>
      <vt:lpstr>5. Jesus</vt:lpstr>
      <vt:lpstr>5. Jesus</vt:lpstr>
      <vt:lpstr>Famous Last Words</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193</cp:revision>
  <dcterms:created xsi:type="dcterms:W3CDTF">2008-03-16T18:22:36Z</dcterms:created>
  <dcterms:modified xsi:type="dcterms:W3CDTF">2023-01-08T22:14:14Z</dcterms:modified>
</cp:coreProperties>
</file>