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24"/>
  </p:notesMasterIdLst>
  <p:sldIdLst>
    <p:sldId id="257" r:id="rId3"/>
    <p:sldId id="256" r:id="rId4"/>
    <p:sldId id="357" r:id="rId5"/>
    <p:sldId id="403" r:id="rId6"/>
    <p:sldId id="396" r:id="rId7"/>
    <p:sldId id="405" r:id="rId8"/>
    <p:sldId id="406" r:id="rId9"/>
    <p:sldId id="407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04" r:id="rId22"/>
    <p:sldId id="5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38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9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0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Heavenly Account of the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Not that I seek the gift, but I seek </a:t>
            </a:r>
            <a:r>
              <a:rPr lang="en-US" sz="3200" b="1" dirty="0">
                <a:highlight>
                  <a:srgbClr val="FFFF00"/>
                </a:highlight>
              </a:rPr>
              <a:t>the fruit that abounds to your account</a:t>
            </a:r>
            <a:r>
              <a:rPr lang="en-US" sz="3200" b="1" dirty="0"/>
              <a:t>. </a:t>
            </a:r>
          </a:p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Indeed I have all and abound. I am full, having received from Epaphroditus the things sent from you, a sweet-smelling aroma, an acceptable sacrifice, well pleasing to God.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4:17-18</a:t>
            </a:r>
          </a:p>
        </p:txBody>
      </p:sp>
    </p:spTree>
    <p:extLst>
      <p:ext uri="{BB962C8B-B14F-4D97-AF65-F5344CB8AC3E}">
        <p14:creationId xmlns:p14="http://schemas.microsoft.com/office/powerpoint/2010/main" val="18306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Heavenly Account of the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Not that I seek the gift, but I seek the fruit that abounds to your account. </a:t>
            </a:r>
          </a:p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Indeed I have all and abound. I am full, having received from Epaphroditus the things sent from you, a </a:t>
            </a:r>
            <a:r>
              <a:rPr lang="en-US" sz="3200" b="1" dirty="0">
                <a:highlight>
                  <a:srgbClr val="FFFF00"/>
                </a:highlight>
              </a:rPr>
              <a:t>sweet-smelling aroma</a:t>
            </a:r>
            <a:r>
              <a:rPr lang="en-US" sz="3200" b="1" dirty="0"/>
              <a:t>, an acceptable sacrifice, well pleasing to God.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4:17-18</a:t>
            </a:r>
          </a:p>
        </p:txBody>
      </p:sp>
    </p:spTree>
    <p:extLst>
      <p:ext uri="{BB962C8B-B14F-4D97-AF65-F5344CB8AC3E}">
        <p14:creationId xmlns:p14="http://schemas.microsoft.com/office/powerpoint/2010/main" val="19784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Heavenly Account of the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Not that I seek the gift, but I seek the fruit that abounds to your account. </a:t>
            </a:r>
          </a:p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Indeed I have all and abound. I am full, having received from Epaphroditus the things sent from you, a sweet-smelling aroma, an </a:t>
            </a:r>
            <a:r>
              <a:rPr lang="en-US" sz="3200" b="1" dirty="0">
                <a:highlight>
                  <a:srgbClr val="FFFF00"/>
                </a:highlight>
              </a:rPr>
              <a:t>acceptable sacrifice</a:t>
            </a:r>
            <a:r>
              <a:rPr lang="en-US" sz="3200" b="1" dirty="0"/>
              <a:t>, well pleasing to God.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4:17-18</a:t>
            </a:r>
          </a:p>
        </p:txBody>
      </p:sp>
    </p:spTree>
    <p:extLst>
      <p:ext uri="{BB962C8B-B14F-4D97-AF65-F5344CB8AC3E}">
        <p14:creationId xmlns:p14="http://schemas.microsoft.com/office/powerpoint/2010/main" val="36164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Heavenly Account of the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Not that I seek the gift, but I seek the fruit that abounds to your account. </a:t>
            </a:r>
          </a:p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Indeed I have all and abound. I am full, having received from Epaphroditus the things sent from you, a sweet-smelling aroma, an acceptable sacrifice, </a:t>
            </a:r>
            <a:r>
              <a:rPr lang="en-US" sz="3200" b="1" dirty="0">
                <a:highlight>
                  <a:srgbClr val="FFFF00"/>
                </a:highlight>
              </a:rPr>
              <a:t>well pleasing to God</a:t>
            </a:r>
            <a:r>
              <a:rPr lang="en-US" sz="3200" b="1" dirty="0"/>
              <a:t>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4:17-18</a:t>
            </a:r>
          </a:p>
        </p:txBody>
      </p:sp>
    </p:spTree>
    <p:extLst>
      <p:ext uri="{BB962C8B-B14F-4D97-AF65-F5344CB8AC3E}">
        <p14:creationId xmlns:p14="http://schemas.microsoft.com/office/powerpoint/2010/main" val="8440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God’s Storehouses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And my God shall supply all your need according to His riches in glory by Christ Jesus.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Now to our God and Father be glory forever and ever. Amen.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4:19-20</a:t>
            </a:r>
          </a:p>
        </p:txBody>
      </p:sp>
    </p:spTree>
    <p:extLst>
      <p:ext uri="{BB962C8B-B14F-4D97-AF65-F5344CB8AC3E}">
        <p14:creationId xmlns:p14="http://schemas.microsoft.com/office/powerpoint/2010/main" val="40437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God’s Storehouses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And </a:t>
            </a:r>
            <a:r>
              <a:rPr lang="en-US" sz="3200" b="1" dirty="0">
                <a:highlight>
                  <a:srgbClr val="FFFF00"/>
                </a:highlight>
              </a:rPr>
              <a:t>my God shall </a:t>
            </a:r>
            <a:r>
              <a:rPr lang="en-US" sz="3200" b="1" dirty="0"/>
              <a:t>supply all your need according to His riches in glory by Christ Jesus.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Now to our God and Father be glory forever and ever. Amen.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4:19-20</a:t>
            </a:r>
          </a:p>
        </p:txBody>
      </p:sp>
    </p:spTree>
    <p:extLst>
      <p:ext uri="{BB962C8B-B14F-4D97-AF65-F5344CB8AC3E}">
        <p14:creationId xmlns:p14="http://schemas.microsoft.com/office/powerpoint/2010/main" val="15926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God’s Storehouses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And my God shall </a:t>
            </a:r>
            <a:r>
              <a:rPr lang="en-US" sz="3200" b="1" dirty="0">
                <a:highlight>
                  <a:srgbClr val="FFFF00"/>
                </a:highlight>
              </a:rPr>
              <a:t>supply all </a:t>
            </a:r>
            <a:r>
              <a:rPr lang="en-US" sz="3200" b="1" dirty="0"/>
              <a:t>your need according to His riches in glory by Christ Jesus.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Now to our God and Father be glory forever and ever. Amen.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4:19-20</a:t>
            </a:r>
          </a:p>
        </p:txBody>
      </p:sp>
    </p:spTree>
    <p:extLst>
      <p:ext uri="{BB962C8B-B14F-4D97-AF65-F5344CB8AC3E}">
        <p14:creationId xmlns:p14="http://schemas.microsoft.com/office/powerpoint/2010/main" val="38279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God’s Storehouses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And my God shall supply all </a:t>
            </a:r>
            <a:r>
              <a:rPr lang="en-US" sz="3200" b="1" dirty="0">
                <a:highlight>
                  <a:srgbClr val="FFFF00"/>
                </a:highlight>
              </a:rPr>
              <a:t>your need </a:t>
            </a:r>
            <a:r>
              <a:rPr lang="en-US" sz="3200" b="1" dirty="0"/>
              <a:t>according to His riches in glory by Christ Jesus.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Now to our God and Father be glory forever and ever. Amen.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4:19-20</a:t>
            </a:r>
          </a:p>
        </p:txBody>
      </p:sp>
    </p:spTree>
    <p:extLst>
      <p:ext uri="{BB962C8B-B14F-4D97-AF65-F5344CB8AC3E}">
        <p14:creationId xmlns:p14="http://schemas.microsoft.com/office/powerpoint/2010/main" val="37501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God’s Storehouses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And my God shall supply all your need </a:t>
            </a:r>
            <a:r>
              <a:rPr lang="en-US" sz="3200" b="1" dirty="0">
                <a:highlight>
                  <a:srgbClr val="FFFF00"/>
                </a:highlight>
              </a:rPr>
              <a:t>according to His riches </a:t>
            </a:r>
            <a:r>
              <a:rPr lang="en-US" sz="3200" b="1" dirty="0"/>
              <a:t>in glory by Christ Jesus.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Now to our God and Father be glory forever and ever. Amen.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4:19-20</a:t>
            </a:r>
          </a:p>
        </p:txBody>
      </p:sp>
    </p:spTree>
    <p:extLst>
      <p:ext uri="{BB962C8B-B14F-4D97-AF65-F5344CB8AC3E}">
        <p14:creationId xmlns:p14="http://schemas.microsoft.com/office/powerpoint/2010/main" val="36512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God’s Storehouses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And my God shall supply all your need according to His riches in glory by Christ Jesus.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sz="3200" b="1" dirty="0"/>
              <a:t>Now to our God and Father be glory forever and ever. Amen.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4:19-20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B7E5EE-A2BC-222E-E357-A4F404647144}"/>
              </a:ext>
            </a:extLst>
          </p:cNvPr>
          <p:cNvSpPr/>
          <p:nvPr/>
        </p:nvSpPr>
        <p:spPr>
          <a:xfrm>
            <a:off x="2175164" y="3297382"/>
            <a:ext cx="6340186" cy="301451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F818E-4B7A-740B-AD2E-1942ED580269}"/>
              </a:ext>
            </a:extLst>
          </p:cNvPr>
          <p:cNvSpPr txBox="1"/>
          <p:nvPr/>
        </p:nvSpPr>
        <p:spPr>
          <a:xfrm>
            <a:off x="2687782" y="3629891"/>
            <a:ext cx="53062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“Now to Him who is able to do exceedingly abundantly above all that we ask or think, according to the power that works in us.”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Ephesians 3:20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What Giving Does for the Giver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4:14-20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1998"/>
            <a:ext cx="7886700" cy="5110163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4000" b="1" dirty="0"/>
              <a:t>We can rejoice!</a:t>
            </a:r>
          </a:p>
          <a:p>
            <a:pPr marL="0" indent="0" algn="ctr">
              <a:buSzPct val="90000"/>
              <a:buNone/>
            </a:pPr>
            <a:endParaRPr lang="en-US" sz="800" b="1" i="1" dirty="0"/>
          </a:p>
          <a:p>
            <a:pPr>
              <a:buSzPct val="90000"/>
            </a:pPr>
            <a:r>
              <a:rPr lang="en-US" b="1" dirty="0"/>
              <a:t>If we have sacrificed to help others in need. </a:t>
            </a:r>
          </a:p>
          <a:p>
            <a:pPr>
              <a:buSzPct val="90000"/>
            </a:pPr>
            <a:r>
              <a:rPr lang="en-US" b="1" dirty="0"/>
              <a:t>Knowing such action has added to our heavenly account. </a:t>
            </a:r>
          </a:p>
          <a:p>
            <a:pPr>
              <a:buSzPct val="90000"/>
            </a:pPr>
            <a:r>
              <a:rPr lang="en-US" b="1" dirty="0"/>
              <a:t>Knowing our giving is a pleasing sacrifice to God.</a:t>
            </a:r>
          </a:p>
          <a:p>
            <a:pPr>
              <a:buSzPct val="90000"/>
            </a:pPr>
            <a:r>
              <a:rPr lang="en-US" b="1" dirty="0"/>
              <a:t>Knowing God has promised to richly supply all our needs for giving again in the future.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27524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9235"/>
            <a:ext cx="7886700" cy="3627727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“It is more blessed to give than to receive.”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Acts 20:35</a:t>
            </a:r>
          </a:p>
        </p:txBody>
      </p:sp>
    </p:spTree>
    <p:extLst>
      <p:ext uri="{BB962C8B-B14F-4D97-AF65-F5344CB8AC3E}">
        <p14:creationId xmlns:p14="http://schemas.microsoft.com/office/powerpoint/2010/main" val="23783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Gratitude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5273"/>
            <a:ext cx="7886700" cy="382169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Nevertheless you have done well that you shared in my distress.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4:14</a:t>
            </a:r>
          </a:p>
        </p:txBody>
      </p:sp>
    </p:spTree>
    <p:extLst>
      <p:ext uri="{BB962C8B-B14F-4D97-AF65-F5344CB8AC3E}">
        <p14:creationId xmlns:p14="http://schemas.microsoft.com/office/powerpoint/2010/main" val="22714565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Philippian’s Track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Now you Philippians know also that in the beginning of the gospel, when I departed from Macedonia, no church shared with me concerning giving and receiving but you only. </a:t>
            </a:r>
          </a:p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For even in Thessalonica you sent aid once and again for my necessities.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4:15-16</a:t>
            </a:r>
          </a:p>
        </p:txBody>
      </p:sp>
    </p:spTree>
    <p:extLst>
      <p:ext uri="{BB962C8B-B14F-4D97-AF65-F5344CB8AC3E}">
        <p14:creationId xmlns:p14="http://schemas.microsoft.com/office/powerpoint/2010/main" val="11470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Philippian’s Track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Now you Philippians know also that </a:t>
            </a:r>
            <a:r>
              <a:rPr lang="en-US" sz="3200" b="1" dirty="0">
                <a:highlight>
                  <a:srgbClr val="FFFF00"/>
                </a:highlight>
              </a:rPr>
              <a:t>in the beginning of the gospel, when I departed from Macedonia</a:t>
            </a:r>
            <a:r>
              <a:rPr lang="en-US" sz="3200" b="1" dirty="0"/>
              <a:t>, no church shared with me concerning giving and receiving but you only. </a:t>
            </a:r>
          </a:p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For even in Thessalonica you sent aid once and again for my necessities.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4:15-16</a:t>
            </a:r>
          </a:p>
        </p:txBody>
      </p:sp>
    </p:spTree>
    <p:extLst>
      <p:ext uri="{BB962C8B-B14F-4D97-AF65-F5344CB8AC3E}">
        <p14:creationId xmlns:p14="http://schemas.microsoft.com/office/powerpoint/2010/main" val="18834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Philippian’s Track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Now you Philippians know also that in the beginning of the gospel, when I departed from Macedonia, no church shared with me concerning giving and receiving but you only. </a:t>
            </a:r>
          </a:p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For </a:t>
            </a:r>
            <a:r>
              <a:rPr lang="en-US" sz="3200" b="1" dirty="0">
                <a:highlight>
                  <a:srgbClr val="FFFF00"/>
                </a:highlight>
              </a:rPr>
              <a:t>even in Thessalonica </a:t>
            </a:r>
            <a:r>
              <a:rPr lang="en-US" sz="3200" b="1" dirty="0"/>
              <a:t>you sent aid once and again for my necessities.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4:15-16</a:t>
            </a:r>
          </a:p>
        </p:txBody>
      </p:sp>
    </p:spTree>
    <p:extLst>
      <p:ext uri="{BB962C8B-B14F-4D97-AF65-F5344CB8AC3E}">
        <p14:creationId xmlns:p14="http://schemas.microsoft.com/office/powerpoint/2010/main" val="17107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Philippian’s Track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Now you Philippians know also that in the beginning of the gospel, when I departed from Macedonia, no church shared with me concerning giving and receiving but you only. </a:t>
            </a:r>
          </a:p>
          <a:p>
            <a:pPr marL="514350" indent="-514350">
              <a:buSzPct val="80000"/>
              <a:buFont typeface="+mj-lt"/>
              <a:buAutoNum type="arabicPeriod" startAt="15"/>
            </a:pPr>
            <a:r>
              <a:rPr lang="en-US" sz="3200" b="1" dirty="0"/>
              <a:t>For even in Thessalonica you sent aid once and again for </a:t>
            </a:r>
            <a:r>
              <a:rPr lang="en-US" sz="3200" b="1" dirty="0">
                <a:highlight>
                  <a:srgbClr val="FFFF00"/>
                </a:highlight>
              </a:rPr>
              <a:t>my necessities</a:t>
            </a:r>
            <a:r>
              <a:rPr lang="en-US" sz="3200" b="1" dirty="0"/>
              <a:t>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4:15-16</a:t>
            </a:r>
          </a:p>
        </p:txBody>
      </p:sp>
    </p:spTree>
    <p:extLst>
      <p:ext uri="{BB962C8B-B14F-4D97-AF65-F5344CB8AC3E}">
        <p14:creationId xmlns:p14="http://schemas.microsoft.com/office/powerpoint/2010/main" val="18604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The Heavenly Account of the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Not that I seek the gift, but I seek the fruit that abounds to your account. </a:t>
            </a:r>
          </a:p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sz="3200" b="1" dirty="0"/>
              <a:t>Indeed I have all and abound. I am full, having received from Epaphroditus the things sent from you, a sweet-smelling aroma, an acceptable sacrifice, well pleasing to God.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4:17-18</a:t>
            </a:r>
          </a:p>
        </p:txBody>
      </p:sp>
    </p:spTree>
    <p:extLst>
      <p:ext uri="{BB962C8B-B14F-4D97-AF65-F5344CB8AC3E}">
        <p14:creationId xmlns:p14="http://schemas.microsoft.com/office/powerpoint/2010/main" val="30019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856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What Giving Does for the Giver</vt:lpstr>
      <vt:lpstr>PowerPoint Presentation</vt:lpstr>
      <vt:lpstr>Paul’s Gratitude</vt:lpstr>
      <vt:lpstr>The Philippian’s Track Record</vt:lpstr>
      <vt:lpstr>The Philippian’s Track Record</vt:lpstr>
      <vt:lpstr>The Philippian’s Track Record</vt:lpstr>
      <vt:lpstr>The Philippian’s Track Record</vt:lpstr>
      <vt:lpstr>The Heavenly Account of the Giver</vt:lpstr>
      <vt:lpstr>The Heavenly Account of the Giver</vt:lpstr>
      <vt:lpstr>The Heavenly Account of the Giver</vt:lpstr>
      <vt:lpstr>The Heavenly Account of the Giver</vt:lpstr>
      <vt:lpstr>The Heavenly Account of the Giver</vt:lpstr>
      <vt:lpstr>God’s Storehouses</vt:lpstr>
      <vt:lpstr>God’s Storehouses</vt:lpstr>
      <vt:lpstr>God’s Storehouses</vt:lpstr>
      <vt:lpstr>God’s Storehouses</vt:lpstr>
      <vt:lpstr>God’s Storehouses</vt:lpstr>
      <vt:lpstr>God’s Storehouses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190</cp:revision>
  <dcterms:created xsi:type="dcterms:W3CDTF">2008-03-16T18:22:36Z</dcterms:created>
  <dcterms:modified xsi:type="dcterms:W3CDTF">2022-12-18T18:15:00Z</dcterms:modified>
</cp:coreProperties>
</file>