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5"/>
  </p:notesMasterIdLst>
  <p:sldIdLst>
    <p:sldId id="257" r:id="rId3"/>
    <p:sldId id="256" r:id="rId4"/>
    <p:sldId id="399" r:id="rId5"/>
    <p:sldId id="357" r:id="rId6"/>
    <p:sldId id="396" r:id="rId7"/>
    <p:sldId id="397" r:id="rId8"/>
    <p:sldId id="398" r:id="rId9"/>
    <p:sldId id="400" r:id="rId10"/>
    <p:sldId id="401" r:id="rId11"/>
    <p:sldId id="402" r:id="rId12"/>
    <p:sldId id="266" r:id="rId13"/>
    <p:sldId id="5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83" d="100"/>
          <a:sy n="83" d="100"/>
        </p:scale>
        <p:origin x="5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1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2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3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7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93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69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6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0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The Power Behind Contentment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I can do all things through Christ who </a:t>
            </a:r>
            <a:r>
              <a:rPr lang="en-US" sz="3200" b="1" dirty="0">
                <a:highlight>
                  <a:srgbClr val="FFFF00"/>
                </a:highlight>
              </a:rPr>
              <a:t>strengthens</a:t>
            </a:r>
            <a:r>
              <a:rPr lang="en-US" sz="3200" b="1" dirty="0"/>
              <a:t> me.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4:13</a:t>
            </a:r>
          </a:p>
        </p:txBody>
      </p:sp>
      <p:pic>
        <p:nvPicPr>
          <p:cNvPr id="1030" name="Picture 6" descr="Free Dynamite Cliparts, Download Free Dynamite Cliparts png images, Free  ClipArts on Clipart Library">
            <a:extLst>
              <a:ext uri="{FF2B5EF4-FFF2-40B4-BE49-F238E27FC236}">
                <a16:creationId xmlns:a16="http://schemas.microsoft.com/office/drawing/2014/main" id="{86F1E79E-200E-06BA-9D45-8D5EAA85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8" y="3592245"/>
            <a:ext cx="2554000" cy="25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1998"/>
            <a:ext cx="7886700" cy="5110163"/>
          </a:xfrm>
        </p:spPr>
        <p:txBody>
          <a:bodyPr>
            <a:normAutofit/>
          </a:bodyPr>
          <a:lstStyle/>
          <a:p>
            <a:pPr marL="0" indent="0" algn="ctr">
              <a:buSzPct val="90000"/>
              <a:buNone/>
            </a:pPr>
            <a:r>
              <a:rPr lang="en-US" sz="4000" b="1" dirty="0"/>
              <a:t>We can rejoice greatly because…</a:t>
            </a:r>
          </a:p>
          <a:p>
            <a:pPr marL="0" indent="0" algn="ctr">
              <a:buSzPct val="90000"/>
              <a:buNone/>
            </a:pPr>
            <a:endParaRPr lang="en-US" sz="800" b="1" i="1" dirty="0"/>
          </a:p>
          <a:p>
            <a:pPr>
              <a:buSzPct val="90000"/>
            </a:pPr>
            <a:r>
              <a:rPr lang="en-US" sz="3200" b="1" dirty="0"/>
              <a:t>We have brethren who care for us. </a:t>
            </a:r>
          </a:p>
          <a:p>
            <a:pPr>
              <a:buSzPct val="90000"/>
            </a:pPr>
            <a:r>
              <a:rPr lang="en-US" sz="3200" b="1" dirty="0"/>
              <a:t>God has given us opportunities to learn to be content.  </a:t>
            </a:r>
          </a:p>
          <a:p>
            <a:pPr>
              <a:buSzPct val="90000"/>
            </a:pPr>
            <a:r>
              <a:rPr lang="en-US" sz="3200" b="1" dirty="0"/>
              <a:t>Christ strengthens us to endure any circumstance in our service to Him.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D9375-B056-8B8C-CEB8-AAE13F4AFB32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5F0B-516E-E5A4-B455-43BA83220130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18653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6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Learning Contentment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4:10-13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F5FE-4503-7C13-8DFC-A28D3270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What is “contentment”?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F412-B575-AC70-7066-DAC4A66B2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“satisfied with what one is or has; not wanting more or anything else.” 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Discontentment is “a lack of satisfaction with one’s possessions, status, or situation.” </a:t>
            </a:r>
          </a:p>
        </p:txBody>
      </p:sp>
    </p:spTree>
    <p:extLst>
      <p:ext uri="{BB962C8B-B14F-4D97-AF65-F5344CB8AC3E}">
        <p14:creationId xmlns:p14="http://schemas.microsoft.com/office/powerpoint/2010/main" val="26975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Paul’s “Thank You”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But I rejoiced in the Lord greatly that now at last your care for me has flourished again; though you surely did care, but you lacked opportunity.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4:10</a:t>
            </a:r>
          </a:p>
        </p:txBody>
      </p:sp>
    </p:spTree>
    <p:extLst>
      <p:ext uri="{BB962C8B-B14F-4D97-AF65-F5344CB8AC3E}">
        <p14:creationId xmlns:p14="http://schemas.microsoft.com/office/powerpoint/2010/main" val="23783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Paul’s Acquisition of Contentment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Not that I speak in regard to need, for I have learned in whatever state I am, to be content.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4:11</a:t>
            </a:r>
          </a:p>
        </p:txBody>
      </p:sp>
    </p:spTree>
    <p:extLst>
      <p:ext uri="{BB962C8B-B14F-4D97-AF65-F5344CB8AC3E}">
        <p14:creationId xmlns:p14="http://schemas.microsoft.com/office/powerpoint/2010/main" val="11470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+mn-lt"/>
              </a:rPr>
              <a:t>Paul’s Acquisition of Contentment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I know how to be abased, and I know how to abound. Everywhere and in all things I have learned both to be full and to be hungry, both to abound and to suffer need.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4:12</a:t>
            </a:r>
          </a:p>
        </p:txBody>
      </p:sp>
    </p:spTree>
    <p:extLst>
      <p:ext uri="{BB962C8B-B14F-4D97-AF65-F5344CB8AC3E}">
        <p14:creationId xmlns:p14="http://schemas.microsoft.com/office/powerpoint/2010/main" val="32710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The Power Behind Contentment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I can do all things through Christ who strengthens me.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4:13</a:t>
            </a:r>
          </a:p>
        </p:txBody>
      </p:sp>
    </p:spTree>
    <p:extLst>
      <p:ext uri="{BB962C8B-B14F-4D97-AF65-F5344CB8AC3E}">
        <p14:creationId xmlns:p14="http://schemas.microsoft.com/office/powerpoint/2010/main" val="29305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The Power Behind Contentment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I can do </a:t>
            </a:r>
            <a:r>
              <a:rPr lang="en-US" sz="3200" b="1" dirty="0">
                <a:highlight>
                  <a:srgbClr val="FFFF00"/>
                </a:highlight>
              </a:rPr>
              <a:t>all things </a:t>
            </a:r>
            <a:r>
              <a:rPr lang="en-US" sz="3200" b="1" dirty="0"/>
              <a:t>through Christ who strengthens me.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4:13</a:t>
            </a:r>
          </a:p>
        </p:txBody>
      </p:sp>
    </p:spTree>
    <p:extLst>
      <p:ext uri="{BB962C8B-B14F-4D97-AF65-F5344CB8AC3E}">
        <p14:creationId xmlns:p14="http://schemas.microsoft.com/office/powerpoint/2010/main" val="25271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The Power Behind Contentment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I </a:t>
            </a:r>
            <a:r>
              <a:rPr lang="en-US" sz="3200" b="1" dirty="0">
                <a:highlight>
                  <a:srgbClr val="FFFF00"/>
                </a:highlight>
              </a:rPr>
              <a:t>can do </a:t>
            </a:r>
            <a:r>
              <a:rPr lang="en-US" sz="3200" b="1" dirty="0"/>
              <a:t>all things through Christ who strengthens me.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4:13</a:t>
            </a:r>
          </a:p>
        </p:txBody>
      </p:sp>
      <p:pic>
        <p:nvPicPr>
          <p:cNvPr id="2050" name="Picture 2" descr="Free Strength Cliparts, Download Free Strength Cliparts png images, Free  ClipArts on Clipart Library">
            <a:extLst>
              <a:ext uri="{FF2B5EF4-FFF2-40B4-BE49-F238E27FC236}">
                <a16:creationId xmlns:a16="http://schemas.microsoft.com/office/drawing/2014/main" id="{962DB226-F950-8977-2A06-6DEF743CE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591646"/>
            <a:ext cx="2720254" cy="27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5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273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Learning Contentment</vt:lpstr>
      <vt:lpstr>What is “contentment”?</vt:lpstr>
      <vt:lpstr>Paul’s “Thank You” Note</vt:lpstr>
      <vt:lpstr>Paul’s Acquisition of Contentment</vt:lpstr>
      <vt:lpstr>Paul’s Acquisition of Contentment</vt:lpstr>
      <vt:lpstr>The Power Behind Contentment</vt:lpstr>
      <vt:lpstr>The Power Behind Contentment</vt:lpstr>
      <vt:lpstr>The Power Behind Contentment</vt:lpstr>
      <vt:lpstr>The Power Behind Contentment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188</cp:revision>
  <dcterms:created xsi:type="dcterms:W3CDTF">2008-03-16T18:22:36Z</dcterms:created>
  <dcterms:modified xsi:type="dcterms:W3CDTF">2022-12-04T20:09:36Z</dcterms:modified>
</cp:coreProperties>
</file>