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  <p:sldMasterId id="2147483730" r:id="rId3"/>
  </p:sldMasterIdLst>
  <p:notesMasterIdLst>
    <p:notesMasterId r:id="rId17"/>
  </p:notesMasterIdLst>
  <p:sldIdLst>
    <p:sldId id="259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762" r:id="rId13"/>
    <p:sldId id="763" r:id="rId14"/>
    <p:sldId id="764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0" d="100"/>
          <a:sy n="10" d="100"/>
        </p:scale>
        <p:origin x="996" y="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77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84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3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971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65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145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246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656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744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395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212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29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85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259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302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0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FF40D4-31A6-42D0-94C9-865A07220CEC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699E92-F050-49A2-AD53-1003119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57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23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46D7C-864F-0810-F902-FB0FA3CB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+mn-lt"/>
              </a:rPr>
              <a:t>“these are they which testify of Me”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59966-4700-161F-6252-D0478E43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00563"/>
          </a:xfrm>
        </p:spPr>
        <p:txBody>
          <a:bodyPr/>
          <a:lstStyle/>
          <a:p>
            <a:r>
              <a:rPr lang="en-US" b="1" dirty="0"/>
              <a:t>The purpose of the Old Testament was to point to Jesus. </a:t>
            </a:r>
          </a:p>
          <a:p>
            <a:pPr lvl="1"/>
            <a:r>
              <a:rPr lang="en-US" sz="2800" b="1" dirty="0"/>
              <a:t>Luke 24:27, 44-45</a:t>
            </a:r>
          </a:p>
          <a:p>
            <a:pPr lvl="1"/>
            <a:r>
              <a:rPr lang="en-US" sz="2800" b="1" dirty="0"/>
              <a:t>Galatians 3:24</a:t>
            </a:r>
          </a:p>
          <a:p>
            <a:endParaRPr lang="en-US" b="1" dirty="0"/>
          </a:p>
          <a:p>
            <a:r>
              <a:rPr lang="en-US" b="1" dirty="0"/>
              <a:t>These Jews knew the words of Scripture, but they did not know the Word of Scripture. </a:t>
            </a:r>
          </a:p>
          <a:p>
            <a:r>
              <a:rPr lang="en-US" b="1" dirty="0"/>
              <a:t>Do we?</a:t>
            </a:r>
          </a:p>
        </p:txBody>
      </p:sp>
    </p:spTree>
    <p:extLst>
      <p:ext uri="{BB962C8B-B14F-4D97-AF65-F5344CB8AC3E}">
        <p14:creationId xmlns:p14="http://schemas.microsoft.com/office/powerpoint/2010/main" val="34813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46D7C-864F-0810-F902-FB0FA3CB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+mn-lt"/>
              </a:rPr>
              <a:t>“these are they which testify of Me”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59966-4700-161F-6252-D0478E43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00563"/>
          </a:xfrm>
        </p:spPr>
        <p:txBody>
          <a:bodyPr>
            <a:normAutofit/>
          </a:bodyPr>
          <a:lstStyle/>
          <a:p>
            <a:r>
              <a:rPr lang="en-US" b="1" dirty="0"/>
              <a:t>They did not believe the Scriptures (vs. 45-57). </a:t>
            </a:r>
          </a:p>
          <a:p>
            <a:endParaRPr lang="en-US" sz="800" b="1" dirty="0"/>
          </a:p>
          <a:p>
            <a:r>
              <a:rPr lang="en-US" b="1" dirty="0"/>
              <a:t>Moses pointed them to Jesus (Deut. 18:18-19). </a:t>
            </a:r>
          </a:p>
          <a:p>
            <a:r>
              <a:rPr lang="en-US" b="1" dirty="0"/>
              <a:t>In their rejection of Jesus, they had Moses accusing and condemning them through their </a:t>
            </a:r>
            <a:br>
              <a:rPr lang="en-US" b="1" dirty="0"/>
            </a:br>
            <a:r>
              <a:rPr lang="en-US" b="1" dirty="0"/>
              <a:t>own Scriptures. </a:t>
            </a:r>
            <a:endParaRPr lang="en-US" sz="2800" b="1" dirty="0"/>
          </a:p>
          <a:p>
            <a:endParaRPr lang="en-US" b="1" dirty="0"/>
          </a:p>
          <a:p>
            <a:r>
              <a:rPr lang="en-US" b="1" dirty="0"/>
              <a:t>If we fail to believe and obey, the words of Jesus will condemn us (John 12:48). </a:t>
            </a:r>
          </a:p>
        </p:txBody>
      </p:sp>
    </p:spTree>
    <p:extLst>
      <p:ext uri="{BB962C8B-B14F-4D97-AF65-F5344CB8AC3E}">
        <p14:creationId xmlns:p14="http://schemas.microsoft.com/office/powerpoint/2010/main" val="353059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815AA-0372-7072-A2BF-651AA499D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Five Witnesses to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23473-4E0D-9212-A2B2-D910B67E7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Jesus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John the Baptist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Jesus’ Miracles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Father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Scriptures</a:t>
            </a:r>
          </a:p>
        </p:txBody>
      </p:sp>
    </p:spTree>
    <p:extLst>
      <p:ext uri="{BB962C8B-B14F-4D97-AF65-F5344CB8AC3E}">
        <p14:creationId xmlns:p14="http://schemas.microsoft.com/office/powerpoint/2010/main" val="123543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593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AB31B-CCD6-5AAC-5860-9728BF403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973" y="858982"/>
            <a:ext cx="5714228" cy="3526749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+mn-lt"/>
              </a:rPr>
              <a:t>The Five Witnesses to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EA285-BE9E-E0C1-7F27-92D249D37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973" y="4585855"/>
            <a:ext cx="5714228" cy="1205345"/>
          </a:xfrm>
        </p:spPr>
        <p:txBody>
          <a:bodyPr>
            <a:normAutofit/>
          </a:bodyPr>
          <a:lstStyle/>
          <a:p>
            <a:r>
              <a:rPr lang="en-US" sz="3600" b="1" dirty="0"/>
              <a:t>John 5:31-47</a:t>
            </a:r>
          </a:p>
        </p:txBody>
      </p:sp>
    </p:spTree>
    <p:extLst>
      <p:ext uri="{BB962C8B-B14F-4D97-AF65-F5344CB8AC3E}">
        <p14:creationId xmlns:p14="http://schemas.microsoft.com/office/powerpoint/2010/main" val="10184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53249-0F48-79FE-C690-14CD3BD9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Hostility Towards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17992-0462-3976-7E2C-0CC2A46A0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For this reason the Jews persecuted Jesus, and sought to kill Him, because He had done these things on the Sabbath. 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But Jesus answered them, “My Father has been working until now, and I have been working.” 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endParaRPr lang="en-US" sz="800" b="1" dirty="0"/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Therefore the Jews sought all the more to kill Him, because He not only broke the Sabbath, but also said that God was His Father, making Himself equal with God. </a:t>
            </a:r>
          </a:p>
        </p:txBody>
      </p:sp>
    </p:spTree>
    <p:extLst>
      <p:ext uri="{BB962C8B-B14F-4D97-AF65-F5344CB8AC3E}">
        <p14:creationId xmlns:p14="http://schemas.microsoft.com/office/powerpoint/2010/main" val="412548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5803-82DE-7E02-AC62-443CDD481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Why these Jews were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seeking to kill Jesus.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86227-48BB-ADF4-F341-AF4468CA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0581"/>
            <a:ext cx="7886700" cy="3946381"/>
          </a:xfrm>
        </p:spPr>
        <p:txBody>
          <a:bodyPr/>
          <a:lstStyle/>
          <a:p>
            <a:r>
              <a:rPr lang="en-US" b="1" dirty="0"/>
              <a:t>He violated the Sabbath (v. 16). </a:t>
            </a:r>
          </a:p>
          <a:p>
            <a:r>
              <a:rPr lang="en-US" b="1" dirty="0"/>
              <a:t>He made Himself equal with God (v. 18). </a:t>
            </a:r>
          </a:p>
          <a:p>
            <a:r>
              <a:rPr lang="en-US" b="1" dirty="0"/>
              <a:t>He duplicated the works of God (v. 19). </a:t>
            </a:r>
          </a:p>
          <a:p>
            <a:r>
              <a:rPr lang="en-US" b="1" dirty="0"/>
              <a:t>He claimed power to give life (v. 21). </a:t>
            </a:r>
          </a:p>
          <a:p>
            <a:r>
              <a:rPr lang="en-US" b="1" dirty="0"/>
              <a:t>He claimed authority from God to execute judgment (v. 27). </a:t>
            </a:r>
          </a:p>
          <a:p>
            <a:r>
              <a:rPr lang="en-US" b="1" dirty="0"/>
              <a:t>He claimed to raise men from the dead (vs. 28-29). </a:t>
            </a:r>
          </a:p>
        </p:txBody>
      </p:sp>
    </p:spTree>
    <p:extLst>
      <p:ext uri="{BB962C8B-B14F-4D97-AF65-F5344CB8AC3E}">
        <p14:creationId xmlns:p14="http://schemas.microsoft.com/office/powerpoint/2010/main" val="305713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DBEA-9430-938D-3208-013012BD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3347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1C23-5174-FB1E-1175-8A0DBB759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5675"/>
            <a:ext cx="7886700" cy="443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“If I bear witness of Myself, My witness is not true” (John 5:31).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“One witness shall not rise against a man concerning any iniquity or any sin that he commits; by the mouth of two or three witnesses the matter shall </a:t>
            </a:r>
            <a:br>
              <a:rPr lang="en-US" sz="3200" dirty="0"/>
            </a:br>
            <a:r>
              <a:rPr lang="en-US" sz="3200" dirty="0"/>
              <a:t>be established” (Deut. 19:15).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DD8A9D-B29A-A354-DA5C-9B58E455F538}"/>
              </a:ext>
            </a:extLst>
          </p:cNvPr>
          <p:cNvSpPr/>
          <p:nvPr/>
        </p:nvSpPr>
        <p:spPr>
          <a:xfrm>
            <a:off x="6553200" y="4946073"/>
            <a:ext cx="2216727" cy="1676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363C1E-890A-5108-EA6F-CB0F8FCCD5E9}"/>
              </a:ext>
            </a:extLst>
          </p:cNvPr>
          <p:cNvSpPr txBox="1"/>
          <p:nvPr/>
        </p:nvSpPr>
        <p:spPr>
          <a:xfrm>
            <a:off x="6774873" y="5112325"/>
            <a:ext cx="1740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Five Witnesses To Jesus</a:t>
            </a:r>
          </a:p>
        </p:txBody>
      </p:sp>
    </p:spTree>
    <p:extLst>
      <p:ext uri="{BB962C8B-B14F-4D97-AF65-F5344CB8AC3E}">
        <p14:creationId xmlns:p14="http://schemas.microsoft.com/office/powerpoint/2010/main" val="235629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DBEA-9430-938D-3208-013012BD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3347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John the Baptist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1C23-5174-FB1E-1175-8A0DBB759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/>
          <a:lstStyle/>
          <a:p>
            <a:r>
              <a:rPr lang="en-US" b="1" dirty="0"/>
              <a:t>John 5:32-35</a:t>
            </a:r>
          </a:p>
          <a:p>
            <a:endParaRPr lang="en-US" sz="800" b="1" dirty="0"/>
          </a:p>
          <a:p>
            <a:r>
              <a:rPr lang="en-US" dirty="0"/>
              <a:t>John the Baptist claimed Jesus was greater than himself (John 1:26-27). </a:t>
            </a:r>
          </a:p>
          <a:p>
            <a:r>
              <a:rPr lang="en-US" dirty="0"/>
              <a:t>He also claimed Jesus was “the Lamb of God” and “the Son of God” (John 1:29, 34).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DD8A9D-B29A-A354-DA5C-9B58E455F538}"/>
              </a:ext>
            </a:extLst>
          </p:cNvPr>
          <p:cNvSpPr/>
          <p:nvPr/>
        </p:nvSpPr>
        <p:spPr>
          <a:xfrm>
            <a:off x="6553200" y="4946073"/>
            <a:ext cx="2216727" cy="1676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363C1E-890A-5108-EA6F-CB0F8FCCD5E9}"/>
              </a:ext>
            </a:extLst>
          </p:cNvPr>
          <p:cNvSpPr txBox="1"/>
          <p:nvPr/>
        </p:nvSpPr>
        <p:spPr>
          <a:xfrm>
            <a:off x="6774873" y="5112325"/>
            <a:ext cx="1740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Five Witnesses To Jesus</a:t>
            </a:r>
          </a:p>
        </p:txBody>
      </p:sp>
    </p:spTree>
    <p:extLst>
      <p:ext uri="{BB962C8B-B14F-4D97-AF65-F5344CB8AC3E}">
        <p14:creationId xmlns:p14="http://schemas.microsoft.com/office/powerpoint/2010/main" val="337131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DBEA-9430-938D-3208-013012BD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3347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His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1C23-5174-FB1E-1175-8A0DBB759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/>
          <a:lstStyle/>
          <a:p>
            <a:r>
              <a:rPr lang="en-US" b="1" dirty="0"/>
              <a:t>John 5:36</a:t>
            </a:r>
          </a:p>
          <a:p>
            <a:endParaRPr lang="en-US" sz="800" b="1" dirty="0"/>
          </a:p>
          <a:p>
            <a:r>
              <a:rPr lang="en-US" dirty="0"/>
              <a:t>These miracles verified His claims (Acts 2:22). </a:t>
            </a:r>
          </a:p>
          <a:p>
            <a:r>
              <a:rPr lang="en-US" dirty="0"/>
              <a:t>Honest Jews accepted this testimony. </a:t>
            </a:r>
          </a:p>
          <a:p>
            <a:pPr lvl="1"/>
            <a:r>
              <a:rPr lang="en-US" sz="2800" dirty="0"/>
              <a:t>John 3:2; 7:31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DD8A9D-B29A-A354-DA5C-9B58E455F538}"/>
              </a:ext>
            </a:extLst>
          </p:cNvPr>
          <p:cNvSpPr/>
          <p:nvPr/>
        </p:nvSpPr>
        <p:spPr>
          <a:xfrm>
            <a:off x="6553200" y="4946073"/>
            <a:ext cx="2216727" cy="1676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363C1E-890A-5108-EA6F-CB0F8FCCD5E9}"/>
              </a:ext>
            </a:extLst>
          </p:cNvPr>
          <p:cNvSpPr txBox="1"/>
          <p:nvPr/>
        </p:nvSpPr>
        <p:spPr>
          <a:xfrm>
            <a:off x="6774873" y="5112325"/>
            <a:ext cx="1740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Five Witnesses To Jesus</a:t>
            </a:r>
          </a:p>
        </p:txBody>
      </p:sp>
    </p:spTree>
    <p:extLst>
      <p:ext uri="{BB962C8B-B14F-4D97-AF65-F5344CB8AC3E}">
        <p14:creationId xmlns:p14="http://schemas.microsoft.com/office/powerpoint/2010/main" val="170939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DBEA-9430-938D-3208-013012BD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3347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The Father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1C23-5174-FB1E-1175-8A0DBB759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/>
          <a:lstStyle/>
          <a:p>
            <a:r>
              <a:rPr lang="en-US" b="1" dirty="0"/>
              <a:t>John 5:37-38</a:t>
            </a:r>
          </a:p>
          <a:p>
            <a:endParaRPr lang="en-US" sz="800" b="1" dirty="0"/>
          </a:p>
          <a:p>
            <a:r>
              <a:rPr lang="en-US" dirty="0"/>
              <a:t>These Jews were not in a position to respond favorably to the Father’s testimony. </a:t>
            </a:r>
          </a:p>
          <a:p>
            <a:pPr lvl="1"/>
            <a:r>
              <a:rPr lang="en-US" sz="2800" dirty="0"/>
              <a:t>They had never heard or seen Him. </a:t>
            </a:r>
          </a:p>
          <a:p>
            <a:pPr lvl="1"/>
            <a:r>
              <a:rPr lang="en-US" sz="2800" dirty="0"/>
              <a:t>They did not allow His word to abide in them.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DD8A9D-B29A-A354-DA5C-9B58E455F538}"/>
              </a:ext>
            </a:extLst>
          </p:cNvPr>
          <p:cNvSpPr/>
          <p:nvPr/>
        </p:nvSpPr>
        <p:spPr>
          <a:xfrm>
            <a:off x="6553200" y="4946073"/>
            <a:ext cx="2216727" cy="1676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363C1E-890A-5108-EA6F-CB0F8FCCD5E9}"/>
              </a:ext>
            </a:extLst>
          </p:cNvPr>
          <p:cNvSpPr txBox="1"/>
          <p:nvPr/>
        </p:nvSpPr>
        <p:spPr>
          <a:xfrm>
            <a:off x="6774873" y="5112325"/>
            <a:ext cx="1740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Five Witnesses To Jesus</a:t>
            </a:r>
          </a:p>
        </p:txBody>
      </p:sp>
    </p:spTree>
    <p:extLst>
      <p:ext uri="{BB962C8B-B14F-4D97-AF65-F5344CB8AC3E}">
        <p14:creationId xmlns:p14="http://schemas.microsoft.com/office/powerpoint/2010/main" val="10264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DBEA-9430-938D-3208-013012BD8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23347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The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61C23-5174-FB1E-1175-8A0DBB759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4836"/>
            <a:ext cx="7886700" cy="4542127"/>
          </a:xfrm>
        </p:spPr>
        <p:txBody>
          <a:bodyPr/>
          <a:lstStyle/>
          <a:p>
            <a:r>
              <a:rPr lang="en-US" b="1" dirty="0"/>
              <a:t>John 5:39-47</a:t>
            </a:r>
          </a:p>
          <a:p>
            <a:endParaRPr lang="en-US" sz="800" b="1" dirty="0"/>
          </a:p>
          <a:p>
            <a:r>
              <a:rPr lang="en-US" dirty="0"/>
              <a:t>The Jews accepted the authority of the Scriptures. </a:t>
            </a:r>
          </a:p>
          <a:p>
            <a:r>
              <a:rPr lang="en-US" dirty="0"/>
              <a:t>Had a great love and respect for them. </a:t>
            </a:r>
          </a:p>
          <a:p>
            <a:r>
              <a:rPr lang="en-US" dirty="0"/>
              <a:t>They carefully and thoroughly investigated them.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DD8A9D-B29A-A354-DA5C-9B58E455F538}"/>
              </a:ext>
            </a:extLst>
          </p:cNvPr>
          <p:cNvSpPr/>
          <p:nvPr/>
        </p:nvSpPr>
        <p:spPr>
          <a:xfrm>
            <a:off x="6553200" y="4946073"/>
            <a:ext cx="2216727" cy="1676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363C1E-890A-5108-EA6F-CB0F8FCCD5E9}"/>
              </a:ext>
            </a:extLst>
          </p:cNvPr>
          <p:cNvSpPr txBox="1"/>
          <p:nvPr/>
        </p:nvSpPr>
        <p:spPr>
          <a:xfrm>
            <a:off x="6774873" y="5112325"/>
            <a:ext cx="1740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Five Witnesses To Jesus</a:t>
            </a:r>
          </a:p>
        </p:txBody>
      </p:sp>
    </p:spTree>
    <p:extLst>
      <p:ext uri="{BB962C8B-B14F-4D97-AF65-F5344CB8AC3E}">
        <p14:creationId xmlns:p14="http://schemas.microsoft.com/office/powerpoint/2010/main" val="401473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523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2_Office Theme</vt:lpstr>
      <vt:lpstr>3_Office Theme</vt:lpstr>
      <vt:lpstr>Celestial</vt:lpstr>
      <vt:lpstr>PowerPoint Presentation</vt:lpstr>
      <vt:lpstr>The Five Witnesses to Jesus</vt:lpstr>
      <vt:lpstr>Hostility Towards Jesus</vt:lpstr>
      <vt:lpstr>Why these Jews were  seeking to kill Jesus.</vt:lpstr>
      <vt:lpstr>1. Himself</vt:lpstr>
      <vt:lpstr>2. John the Baptist</vt:lpstr>
      <vt:lpstr>3. His Works</vt:lpstr>
      <vt:lpstr>4. The Father</vt:lpstr>
      <vt:lpstr>5. The Scriptures</vt:lpstr>
      <vt:lpstr>“these are they which testify of Me” </vt:lpstr>
      <vt:lpstr>“these are they which testify of Me” </vt:lpstr>
      <vt:lpstr>The Five Witnesses to Jesus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185</cp:revision>
  <dcterms:created xsi:type="dcterms:W3CDTF">2008-03-16T18:22:36Z</dcterms:created>
  <dcterms:modified xsi:type="dcterms:W3CDTF">2022-12-04T20:12:55Z</dcterms:modified>
</cp:coreProperties>
</file>