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30" r:id="rId2"/>
    <p:sldMasterId id="2147483748" r:id="rId3"/>
    <p:sldMasterId id="2147483766" r:id="rId4"/>
  </p:sldMasterIdLst>
  <p:notesMasterIdLst>
    <p:notesMasterId r:id="rId20"/>
  </p:notesMasterIdLst>
  <p:sldIdLst>
    <p:sldId id="259" r:id="rId5"/>
    <p:sldId id="260" r:id="rId6"/>
    <p:sldId id="261" r:id="rId7"/>
    <p:sldId id="256" r:id="rId8"/>
    <p:sldId id="257" r:id="rId9"/>
    <p:sldId id="262" r:id="rId10"/>
    <p:sldId id="265" r:id="rId11"/>
    <p:sldId id="263" r:id="rId12"/>
    <p:sldId id="266" r:id="rId13"/>
    <p:sldId id="267" r:id="rId14"/>
    <p:sldId id="762" r:id="rId15"/>
    <p:sldId id="763" r:id="rId16"/>
    <p:sldId id="764" r:id="rId17"/>
    <p:sldId id="765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>
        <p:scale>
          <a:sx n="10" d="100"/>
          <a:sy n="10" d="100"/>
        </p:scale>
        <p:origin x="996" y="1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4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82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6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1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9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5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91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48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223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18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3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319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6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1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4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1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95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17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6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7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25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75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0312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63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60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73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48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3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7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246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8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3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56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9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608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13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2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0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9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663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3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88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82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63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61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613EF-A43E-4469-AABD-FDA0F29EC003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F7678-B624-4BA2-8F68-2F7FF86DC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4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5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35C-4E49-B300-44EF-AD18B856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8661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Earth Will Be Destroyed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40C-3C79-75AF-C4F4-5294269D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305369"/>
            <a:ext cx="7429499" cy="39153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3:10-13</a:t>
            </a:r>
          </a:p>
          <a:p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heavens will pass away.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elements will melt.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will be burned up (Mt. 24:35). </a:t>
            </a:r>
          </a:p>
        </p:txBody>
      </p:sp>
    </p:spTree>
    <p:extLst>
      <p:ext uri="{BB962C8B-B14F-4D97-AF65-F5344CB8AC3E}">
        <p14:creationId xmlns:p14="http://schemas.microsoft.com/office/powerpoint/2010/main" val="4447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35C-4E49-B300-44EF-AD18B856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8661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Final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40C-3C79-75AF-C4F4-5294269D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305369"/>
            <a:ext cx="7429499" cy="4150849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25:31-32; Revelation 20:11-13</a:t>
            </a:r>
          </a:p>
          <a:p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will be universal.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Judged according to our works.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Judged by the words of Christ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(John 12:48).   </a:t>
            </a:r>
          </a:p>
        </p:txBody>
      </p:sp>
    </p:spTree>
    <p:extLst>
      <p:ext uri="{BB962C8B-B14F-4D97-AF65-F5344CB8AC3E}">
        <p14:creationId xmlns:p14="http://schemas.microsoft.com/office/powerpoint/2010/main" val="10800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35C-4E49-B300-44EF-AD18B856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8661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Eternity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40C-3C79-75AF-C4F4-5294269D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305369"/>
            <a:ext cx="7429499" cy="4040013"/>
          </a:xfrm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25:46</a:t>
            </a:r>
          </a:p>
          <a:p>
            <a:endParaRPr lang="en-US" sz="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depart from Christ and be cast into Hell with the devil and his angels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(Matt. 25:41).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saved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enter Heaven with Christ to be delivered to the Father (1 Cor. 15:24). </a:t>
            </a:r>
          </a:p>
        </p:txBody>
      </p:sp>
    </p:spTree>
    <p:extLst>
      <p:ext uri="{BB962C8B-B14F-4D97-AF65-F5344CB8AC3E}">
        <p14:creationId xmlns:p14="http://schemas.microsoft.com/office/powerpoint/2010/main" val="17530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8BA6-5B5F-F4DC-5111-0329033BD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564" y="1039091"/>
            <a:ext cx="6650181" cy="5112327"/>
          </a:xfrm>
        </p:spPr>
        <p:txBody>
          <a:bodyPr>
            <a:normAutofit fontScale="925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Will Return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Dead Will Be Raised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Living Will Be Changed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Caught Up to Meet the Lord in the Air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Earth Will Be Destroyed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Final Judgment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Eternity Begins</a:t>
            </a:r>
          </a:p>
        </p:txBody>
      </p:sp>
    </p:spTree>
    <p:extLst>
      <p:ext uri="{BB962C8B-B14F-4D97-AF65-F5344CB8AC3E}">
        <p14:creationId xmlns:p14="http://schemas.microsoft.com/office/powerpoint/2010/main" val="33842330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B7AB-7A45-73C9-8754-D44960EF6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When Will This Happen?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D926B-7DFA-EB47-81FD-70E3FD186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knows (Matt. 24:36).</a:t>
            </a:r>
          </a:p>
          <a:p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told to “watch” and “be ready” (vs. 42-44). </a:t>
            </a:r>
          </a:p>
        </p:txBody>
      </p:sp>
    </p:spTree>
    <p:extLst>
      <p:ext uri="{BB962C8B-B14F-4D97-AF65-F5344CB8AC3E}">
        <p14:creationId xmlns:p14="http://schemas.microsoft.com/office/powerpoint/2010/main" val="22251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.bp.blogspot.com/-cYdWGf0GWKw/UN9osukKZ6I/AAAAAAAAFsI/yxBmEM02n8E/s400/Y2K+time+mag+cover.jpg">
            <a:extLst>
              <a:ext uri="{FF2B5EF4-FFF2-40B4-BE49-F238E27FC236}">
                <a16:creationId xmlns:a16="http://schemas.microsoft.com/office/drawing/2014/main" id="{D4020A87-FCF7-854D-9B20-E620AF43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6" y="695267"/>
            <a:ext cx="2996045" cy="3907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4.bp.blogspot.com/-fGeS0qEW7Js/UdSxYNEqF6I/AAAAAAAADd8/AfkeWV5jr8Y/s1024/Doomsday+Mykl+Roventine.jpg">
            <a:extLst>
              <a:ext uri="{FF2B5EF4-FFF2-40B4-BE49-F238E27FC236}">
                <a16:creationId xmlns:a16="http://schemas.microsoft.com/office/drawing/2014/main" id="{5F819A10-13B9-3B4D-1E13-973B2AC3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" y="505359"/>
            <a:ext cx="4603173" cy="517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sodahead.com/polls/000685633/polls_big_y2k_2323_878201_poll_xlarge.jpeg">
            <a:extLst>
              <a:ext uri="{FF2B5EF4-FFF2-40B4-BE49-F238E27FC236}">
                <a16:creationId xmlns:a16="http://schemas.microsoft.com/office/drawing/2014/main" id="{50CCFF68-A5A1-8350-CA53-224A7649C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/>
          <a:stretch/>
        </p:blipFill>
        <p:spPr bwMode="auto">
          <a:xfrm>
            <a:off x="4367549" y="4490129"/>
            <a:ext cx="2202969" cy="1862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4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D TIMES: How to understand Bible prophecy: Are there Biblical signs that  show us when Jesus will return? eBook : Pease, Glenn, Pease, Steven:  Amazon.in: Books">
            <a:extLst>
              <a:ext uri="{FF2B5EF4-FFF2-40B4-BE49-F238E27FC236}">
                <a16:creationId xmlns:a16="http://schemas.microsoft.com/office/drawing/2014/main" id="{F98954D6-4C2F-734A-7F65-15A393AE9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7"/>
          <a:stretch/>
        </p:blipFill>
        <p:spPr bwMode="auto">
          <a:xfrm>
            <a:off x="470383" y="328617"/>
            <a:ext cx="2664534" cy="33510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Battle of Armageddon | Board Game | BoardGameGeek">
            <a:extLst>
              <a:ext uri="{FF2B5EF4-FFF2-40B4-BE49-F238E27FC236}">
                <a16:creationId xmlns:a16="http://schemas.microsoft.com/office/drawing/2014/main" id="{D953284F-F0F2-78E2-29B6-371BE4B2E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9"/>
          <a:stretch/>
        </p:blipFill>
        <p:spPr bwMode="auto">
          <a:xfrm>
            <a:off x="5902037" y="2736190"/>
            <a:ext cx="3057476" cy="37529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OG - &quot;The Great Tribulation: 3 1/2 Years, Not 7&quot; (2018) - YouTube">
            <a:extLst>
              <a:ext uri="{FF2B5EF4-FFF2-40B4-BE49-F238E27FC236}">
                <a16:creationId xmlns:a16="http://schemas.microsoft.com/office/drawing/2014/main" id="{E6088534-337E-6B1F-0EF8-DF86E739A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9545"/>
          <a:stretch/>
        </p:blipFill>
        <p:spPr bwMode="auto">
          <a:xfrm>
            <a:off x="3323359" y="338345"/>
            <a:ext cx="5677268" cy="2148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NFINITY NOW: Rapture Interrupted">
            <a:extLst>
              <a:ext uri="{FF2B5EF4-FFF2-40B4-BE49-F238E27FC236}">
                <a16:creationId xmlns:a16="http://schemas.microsoft.com/office/drawing/2014/main" id="{65624F02-FE37-8EEA-454A-280981592F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5" b="15909"/>
          <a:stretch/>
        </p:blipFill>
        <p:spPr bwMode="auto">
          <a:xfrm>
            <a:off x="470383" y="3820616"/>
            <a:ext cx="5306962" cy="26339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nk cloud background Images | Free Vectors, Stock Photos &amp; PSD">
            <a:extLst>
              <a:ext uri="{FF2B5EF4-FFF2-40B4-BE49-F238E27FC236}">
                <a16:creationId xmlns:a16="http://schemas.microsoft.com/office/drawing/2014/main" id="{C541E458-07AE-064F-B61F-29DE58FB8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9" b="6257"/>
          <a:stretch/>
        </p:blipFill>
        <p:spPr bwMode="auto">
          <a:xfrm>
            <a:off x="-1" y="857257"/>
            <a:ext cx="9141292" cy="514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02F093-0F8D-5BA4-8D3C-FF5B6B2A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2286000"/>
            <a:ext cx="5772150" cy="25492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Second Coming </a:t>
            </a:r>
            <a:br>
              <a:rPr lang="en-US" sz="5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400" b="1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Christ</a:t>
            </a:r>
          </a:p>
        </p:txBody>
      </p:sp>
    </p:spTree>
    <p:extLst>
      <p:ext uri="{BB962C8B-B14F-4D97-AF65-F5344CB8AC3E}">
        <p14:creationId xmlns:p14="http://schemas.microsoft.com/office/powerpoint/2010/main" val="33501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35C-4E49-B300-44EF-AD18B856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8661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Jesus Will Return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40C-3C79-75AF-C4F4-5294269D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305369"/>
            <a:ext cx="7429499" cy="4053867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 a personal appearance (Acts 1:11).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will descend from the clouds of heaven.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 seen by all men (Rev. 1:7).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 announced with a shout, voice of an archangel, and a trumpet (1 Thess. 4:16).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come unexpectedly (1 Thess. 5:1-3). </a:t>
            </a:r>
          </a:p>
        </p:txBody>
      </p:sp>
    </p:spTree>
    <p:extLst>
      <p:ext uri="{BB962C8B-B14F-4D97-AF65-F5344CB8AC3E}">
        <p14:creationId xmlns:p14="http://schemas.microsoft.com/office/powerpoint/2010/main" val="42399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35C-4E49-B300-44EF-AD18B856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8661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The Dead Will Be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40C-3C79-75AF-C4F4-5294269D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305369"/>
            <a:ext cx="7429499" cy="309270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4:15-17</a:t>
            </a:r>
          </a:p>
          <a:p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will be only one resurrection for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mankind.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24:15; John 5:28-29 </a:t>
            </a:r>
          </a:p>
        </p:txBody>
      </p:sp>
    </p:spTree>
    <p:extLst>
      <p:ext uri="{BB962C8B-B14F-4D97-AF65-F5344CB8AC3E}">
        <p14:creationId xmlns:p14="http://schemas.microsoft.com/office/powerpoint/2010/main" val="38405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35C-4E49-B300-44EF-AD18B856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8661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The Dead Will Be Raised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40C-3C79-75AF-C4F4-5294269D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305369"/>
            <a:ext cx="7429499" cy="41231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15:35-50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Incorruptible (v. 42)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Glorious and Powerful (v. 43)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(v. 44)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further description is unknown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John 3:2)</a:t>
            </a:r>
          </a:p>
        </p:txBody>
      </p:sp>
    </p:spTree>
    <p:extLst>
      <p:ext uri="{BB962C8B-B14F-4D97-AF65-F5344CB8AC3E}">
        <p14:creationId xmlns:p14="http://schemas.microsoft.com/office/powerpoint/2010/main" val="41160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35C-4E49-B300-44EF-AD18B856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8661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The Living Will Be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40C-3C79-75AF-C4F4-5294269D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305369"/>
            <a:ext cx="7429499" cy="309270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15:50-53</a:t>
            </a:r>
          </a:p>
        </p:txBody>
      </p:sp>
    </p:spTree>
    <p:extLst>
      <p:ext uri="{BB962C8B-B14F-4D97-AF65-F5344CB8AC3E}">
        <p14:creationId xmlns:p14="http://schemas.microsoft.com/office/powerpoint/2010/main" val="27419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B35C-4E49-B300-44EF-AD18B856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1321138"/>
            <a:ext cx="7429499" cy="8661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Caught Up To Meet The Lord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40C-3C79-75AF-C4F4-5294269D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060" y="2305369"/>
            <a:ext cx="7429499" cy="412314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4:17 </a:t>
            </a:r>
          </a:p>
          <a:p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meet the Lord in the air, NOT on the earth.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will never set foot on the earth again. </a:t>
            </a:r>
          </a:p>
        </p:txBody>
      </p:sp>
    </p:spTree>
    <p:extLst>
      <p:ext uri="{BB962C8B-B14F-4D97-AF65-F5344CB8AC3E}">
        <p14:creationId xmlns:p14="http://schemas.microsoft.com/office/powerpoint/2010/main" val="1245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4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358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Tw Cen MT</vt:lpstr>
      <vt:lpstr>2_Office Theme</vt:lpstr>
      <vt:lpstr>Circuit</vt:lpstr>
      <vt:lpstr>1_Circuit</vt:lpstr>
      <vt:lpstr>2_Circuit</vt:lpstr>
      <vt:lpstr>PowerPoint Presentation</vt:lpstr>
      <vt:lpstr>PowerPoint Presentation</vt:lpstr>
      <vt:lpstr>PowerPoint Presentation</vt:lpstr>
      <vt:lpstr>The Second Coming  of Christ</vt:lpstr>
      <vt:lpstr>1. Jesus Will Return</vt:lpstr>
      <vt:lpstr>2. The Dead Will Be Raised</vt:lpstr>
      <vt:lpstr>2. The Dead Will Be Raised</vt:lpstr>
      <vt:lpstr>3. The Living Will Be Changed</vt:lpstr>
      <vt:lpstr>4. Caught Up To Meet The Lord</vt:lpstr>
      <vt:lpstr>5. Earth Will Be Destroyed</vt:lpstr>
      <vt:lpstr>6. Final Judgment</vt:lpstr>
      <vt:lpstr>7. Eternity Begins</vt:lpstr>
      <vt:lpstr>PowerPoint Presentation</vt:lpstr>
      <vt:lpstr>When Will This Happen? 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183</cp:revision>
  <dcterms:created xsi:type="dcterms:W3CDTF">2008-03-16T18:22:36Z</dcterms:created>
  <dcterms:modified xsi:type="dcterms:W3CDTF">2022-11-20T17:41:54Z</dcterms:modified>
</cp:coreProperties>
</file>