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7"/>
  </p:notesMasterIdLst>
  <p:sldIdLst>
    <p:sldId id="257" r:id="rId3"/>
    <p:sldId id="256" r:id="rId4"/>
    <p:sldId id="357" r:id="rId5"/>
    <p:sldId id="378" r:id="rId6"/>
    <p:sldId id="390" r:id="rId7"/>
    <p:sldId id="379" r:id="rId8"/>
    <p:sldId id="392" r:id="rId9"/>
    <p:sldId id="393" r:id="rId10"/>
    <p:sldId id="380" r:id="rId11"/>
    <p:sldId id="394" r:id="rId12"/>
    <p:sldId id="395" r:id="rId13"/>
    <p:sldId id="381" r:id="rId14"/>
    <p:sldId id="266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83" d="100"/>
          <a:sy n="83" d="100"/>
        </p:scale>
        <p:origin x="5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02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2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3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7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93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69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6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0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3. Meditate on the Good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Finally, brethren, whatever things are </a:t>
            </a:r>
            <a:r>
              <a:rPr lang="en-US" sz="3200" b="1" dirty="0">
                <a:highlight>
                  <a:srgbClr val="FFFF00"/>
                </a:highlight>
              </a:rPr>
              <a:t>true</a:t>
            </a:r>
            <a:r>
              <a:rPr lang="en-US" sz="3200" b="1" dirty="0"/>
              <a:t>, whatever things are </a:t>
            </a:r>
            <a:r>
              <a:rPr lang="en-US" sz="3200" b="1" dirty="0">
                <a:highlight>
                  <a:srgbClr val="FFFF00"/>
                </a:highlight>
              </a:rPr>
              <a:t>noble</a:t>
            </a:r>
            <a:r>
              <a:rPr lang="en-US" sz="3200" b="1" dirty="0"/>
              <a:t>, whatever things are </a:t>
            </a:r>
            <a:r>
              <a:rPr lang="en-US" sz="3200" b="1" dirty="0">
                <a:highlight>
                  <a:srgbClr val="FFFF00"/>
                </a:highlight>
              </a:rPr>
              <a:t>just</a:t>
            </a:r>
            <a:r>
              <a:rPr lang="en-US" sz="3200" b="1" dirty="0"/>
              <a:t>, whatever things are </a:t>
            </a:r>
            <a:r>
              <a:rPr lang="en-US" sz="3200" b="1" dirty="0">
                <a:highlight>
                  <a:srgbClr val="FFFF00"/>
                </a:highlight>
              </a:rPr>
              <a:t>pure</a:t>
            </a:r>
            <a:r>
              <a:rPr lang="en-US" sz="3200" b="1" dirty="0"/>
              <a:t>, whatever things are </a:t>
            </a:r>
            <a:r>
              <a:rPr lang="en-US" sz="3200" b="1" dirty="0">
                <a:highlight>
                  <a:srgbClr val="FFFF00"/>
                </a:highlight>
              </a:rPr>
              <a:t>lovely</a:t>
            </a:r>
            <a:r>
              <a:rPr lang="en-US" sz="3200" b="1" dirty="0"/>
              <a:t>, whatever things are of </a:t>
            </a:r>
            <a:br>
              <a:rPr lang="en-US" sz="3200" b="1" dirty="0"/>
            </a:br>
            <a:r>
              <a:rPr lang="en-US" sz="3200" b="1" dirty="0">
                <a:highlight>
                  <a:srgbClr val="FFFF00"/>
                </a:highlight>
              </a:rPr>
              <a:t>good report</a:t>
            </a:r>
            <a:r>
              <a:rPr lang="en-US" sz="3200" b="1" dirty="0"/>
              <a:t>, if there is any </a:t>
            </a:r>
            <a:r>
              <a:rPr lang="en-US" sz="3200" b="1" dirty="0">
                <a:highlight>
                  <a:srgbClr val="FFFF00"/>
                </a:highlight>
              </a:rPr>
              <a:t>virtue</a:t>
            </a:r>
            <a:r>
              <a:rPr lang="en-US" sz="3200" b="1" dirty="0"/>
              <a:t> and if </a:t>
            </a:r>
            <a:br>
              <a:rPr lang="en-US" sz="3200" b="1" dirty="0"/>
            </a:br>
            <a:r>
              <a:rPr lang="en-US" sz="3200" b="1" dirty="0"/>
              <a:t>there is anything </a:t>
            </a:r>
            <a:r>
              <a:rPr lang="en-US" sz="3200" b="1" dirty="0">
                <a:highlight>
                  <a:srgbClr val="FFFF00"/>
                </a:highlight>
              </a:rPr>
              <a:t>praiseworthy</a:t>
            </a:r>
            <a:r>
              <a:rPr lang="en-US" sz="3200" b="1" dirty="0"/>
              <a:t> — </a:t>
            </a:r>
            <a:br>
              <a:rPr lang="en-US" sz="3200" b="1" dirty="0"/>
            </a:br>
            <a:r>
              <a:rPr lang="en-US" sz="3200" b="1" dirty="0"/>
              <a:t>meditate on these things.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4:8</a:t>
            </a:r>
          </a:p>
        </p:txBody>
      </p:sp>
      <p:pic>
        <p:nvPicPr>
          <p:cNvPr id="4" name="Picture 2" descr="Stream Intellectually Ignorant | Listen to podcast episodes online for free  on SoundCloud">
            <a:extLst>
              <a:ext uri="{FF2B5EF4-FFF2-40B4-BE49-F238E27FC236}">
                <a16:creationId xmlns:a16="http://schemas.microsoft.com/office/drawing/2014/main" id="{11830D05-B54B-0B71-F5A4-A958303C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44057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3. Meditate on the Good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Finally, brethren, whatever things are </a:t>
            </a:r>
            <a:r>
              <a:rPr lang="en-US" sz="3200" b="1" dirty="0">
                <a:highlight>
                  <a:srgbClr val="FFFF00"/>
                </a:highlight>
              </a:rPr>
              <a:t>true</a:t>
            </a:r>
            <a:r>
              <a:rPr lang="en-US" sz="3200" b="1" dirty="0"/>
              <a:t>, whatever things are </a:t>
            </a:r>
            <a:r>
              <a:rPr lang="en-US" sz="3200" b="1" dirty="0">
                <a:highlight>
                  <a:srgbClr val="FFFF00"/>
                </a:highlight>
              </a:rPr>
              <a:t>noble</a:t>
            </a:r>
            <a:r>
              <a:rPr lang="en-US" sz="3200" b="1" dirty="0"/>
              <a:t>, whatever things are </a:t>
            </a:r>
            <a:r>
              <a:rPr lang="en-US" sz="3200" b="1" dirty="0">
                <a:highlight>
                  <a:srgbClr val="FFFF00"/>
                </a:highlight>
              </a:rPr>
              <a:t>just</a:t>
            </a:r>
            <a:r>
              <a:rPr lang="en-US" sz="3200" b="1" dirty="0"/>
              <a:t>, whatever things are </a:t>
            </a:r>
            <a:r>
              <a:rPr lang="en-US" sz="3200" b="1" dirty="0">
                <a:highlight>
                  <a:srgbClr val="FFFF00"/>
                </a:highlight>
              </a:rPr>
              <a:t>pure</a:t>
            </a:r>
            <a:r>
              <a:rPr lang="en-US" sz="3200" b="1" dirty="0"/>
              <a:t>, whatever things are </a:t>
            </a:r>
            <a:r>
              <a:rPr lang="en-US" sz="3200" b="1" dirty="0">
                <a:highlight>
                  <a:srgbClr val="FFFF00"/>
                </a:highlight>
              </a:rPr>
              <a:t>lovely</a:t>
            </a:r>
            <a:r>
              <a:rPr lang="en-US" sz="3200" b="1" dirty="0"/>
              <a:t>, whatever things are of </a:t>
            </a:r>
            <a:br>
              <a:rPr lang="en-US" sz="3200" b="1" dirty="0"/>
            </a:br>
            <a:r>
              <a:rPr lang="en-US" sz="3200" b="1" dirty="0">
                <a:highlight>
                  <a:srgbClr val="FFFF00"/>
                </a:highlight>
              </a:rPr>
              <a:t>good report</a:t>
            </a:r>
            <a:r>
              <a:rPr lang="en-US" sz="3200" b="1" dirty="0"/>
              <a:t>, if there is any </a:t>
            </a:r>
            <a:r>
              <a:rPr lang="en-US" sz="3200" b="1" dirty="0">
                <a:highlight>
                  <a:srgbClr val="FFFF00"/>
                </a:highlight>
              </a:rPr>
              <a:t>virtue</a:t>
            </a:r>
            <a:r>
              <a:rPr lang="en-US" sz="3200" b="1" dirty="0"/>
              <a:t> and if </a:t>
            </a:r>
            <a:br>
              <a:rPr lang="en-US" sz="3200" b="1" dirty="0"/>
            </a:br>
            <a:r>
              <a:rPr lang="en-US" sz="3200" b="1" dirty="0"/>
              <a:t>there is anything </a:t>
            </a:r>
            <a:r>
              <a:rPr lang="en-US" sz="3200" b="1" dirty="0">
                <a:highlight>
                  <a:srgbClr val="FFFF00"/>
                </a:highlight>
              </a:rPr>
              <a:t>praiseworthy</a:t>
            </a:r>
            <a:r>
              <a:rPr lang="en-US" sz="3200" b="1" dirty="0"/>
              <a:t> — </a:t>
            </a:r>
            <a:br>
              <a:rPr lang="en-US" sz="3200" b="1" dirty="0"/>
            </a:br>
            <a:r>
              <a:rPr lang="en-US" sz="3200" b="1" dirty="0">
                <a:highlight>
                  <a:srgbClr val="00FF00"/>
                </a:highlight>
              </a:rPr>
              <a:t>meditate on these things</a:t>
            </a:r>
            <a:r>
              <a:rPr lang="en-US" sz="3200" b="1" dirty="0"/>
              <a:t>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4:8</a:t>
            </a:r>
          </a:p>
        </p:txBody>
      </p:sp>
      <p:pic>
        <p:nvPicPr>
          <p:cNvPr id="4" name="Picture 2" descr="Stream Intellectually Ignorant | Listen to podcast episodes online for free  on SoundCloud">
            <a:extLst>
              <a:ext uri="{FF2B5EF4-FFF2-40B4-BE49-F238E27FC236}">
                <a16:creationId xmlns:a16="http://schemas.microsoft.com/office/drawing/2014/main" id="{A7D56799-5157-6D26-4E81-4651B7445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44057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4. Imitate the Good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The things which you learned and received and heard and saw in me, these do, and the God of peace will be with you.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4:9</a:t>
            </a:r>
          </a:p>
        </p:txBody>
      </p:sp>
    </p:spTree>
    <p:extLst>
      <p:ext uri="{BB962C8B-B14F-4D97-AF65-F5344CB8AC3E}">
        <p14:creationId xmlns:p14="http://schemas.microsoft.com/office/powerpoint/2010/main" val="34209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1998"/>
            <a:ext cx="7886700" cy="5110163"/>
          </a:xfrm>
        </p:spPr>
        <p:txBody>
          <a:bodyPr>
            <a:normAutofit/>
          </a:bodyPr>
          <a:lstStyle/>
          <a:p>
            <a:pPr marL="0" indent="0" algn="ctr">
              <a:buSzPct val="90000"/>
              <a:buNone/>
            </a:pPr>
            <a:r>
              <a:rPr lang="en-US" sz="4000" b="1" dirty="0"/>
              <a:t>How we can rejoice always.</a:t>
            </a:r>
          </a:p>
          <a:p>
            <a:pPr marL="0" indent="0" algn="ctr">
              <a:buSzPct val="90000"/>
              <a:buNone/>
            </a:pPr>
            <a:endParaRPr lang="en-US" sz="800" b="1" i="1" dirty="0"/>
          </a:p>
          <a:p>
            <a:pPr>
              <a:buSzPct val="90000"/>
            </a:pPr>
            <a:r>
              <a:rPr lang="en-US" sz="3200" b="1" dirty="0"/>
              <a:t>Be gentle, reasonable in our reactions. </a:t>
            </a:r>
          </a:p>
          <a:p>
            <a:pPr>
              <a:buSzPct val="90000"/>
            </a:pPr>
            <a:r>
              <a:rPr lang="en-US" sz="3200" b="1" dirty="0"/>
              <a:t>Don’t worry - PRAY.  </a:t>
            </a:r>
          </a:p>
          <a:p>
            <a:pPr>
              <a:buSzPct val="90000"/>
            </a:pPr>
            <a:r>
              <a:rPr lang="en-US" sz="3200" b="1" dirty="0"/>
              <a:t>Meditate on the good things.</a:t>
            </a:r>
          </a:p>
          <a:p>
            <a:pPr>
              <a:buSzPct val="90000"/>
            </a:pPr>
            <a:r>
              <a:rPr lang="en-US" sz="3200" b="1" dirty="0"/>
              <a:t>Imitate the good things.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D9375-B056-8B8C-CEB8-AAE13F4AFB32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5F0B-516E-E5A4-B455-43BA83220130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18653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How To Rejoice Always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4:4-9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A Challenging Admonition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Rejoice in the Lord always. </a:t>
            </a:r>
            <a:br>
              <a:rPr lang="en-US" sz="3200" b="1" dirty="0"/>
            </a:br>
            <a:r>
              <a:rPr lang="en-US" sz="3200" b="1" dirty="0"/>
              <a:t>Again I will say, rejoice!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4:4</a:t>
            </a:r>
          </a:p>
        </p:txBody>
      </p:sp>
    </p:spTree>
    <p:extLst>
      <p:ext uri="{BB962C8B-B14F-4D97-AF65-F5344CB8AC3E}">
        <p14:creationId xmlns:p14="http://schemas.microsoft.com/office/powerpoint/2010/main" val="23783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1. Be Gentle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Let your gentleness be known to all men. </a:t>
            </a:r>
            <a:br>
              <a:rPr lang="en-US" sz="3200" b="1" dirty="0"/>
            </a:br>
            <a:r>
              <a:rPr lang="en-US" sz="3200" b="1" dirty="0"/>
              <a:t>The Lord is at hand.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4:5</a:t>
            </a:r>
          </a:p>
        </p:txBody>
      </p:sp>
    </p:spTree>
    <p:extLst>
      <p:ext uri="{BB962C8B-B14F-4D97-AF65-F5344CB8AC3E}">
        <p14:creationId xmlns:p14="http://schemas.microsoft.com/office/powerpoint/2010/main" val="22518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1. Be Gentle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Let your </a:t>
            </a:r>
            <a:r>
              <a:rPr lang="en-US" sz="3200" b="1" dirty="0">
                <a:highlight>
                  <a:srgbClr val="FFFF00"/>
                </a:highlight>
              </a:rPr>
              <a:t>gentleness</a:t>
            </a:r>
            <a:r>
              <a:rPr lang="en-US" sz="3200" b="1" dirty="0"/>
              <a:t> be known to all men. </a:t>
            </a:r>
            <a:br>
              <a:rPr lang="en-US" sz="3200" b="1" dirty="0"/>
            </a:br>
            <a:r>
              <a:rPr lang="en-US" sz="3200" b="1" dirty="0"/>
              <a:t>The Lord is at hand.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6FC3BF-9D96-A9A8-2B28-A35A6FF47116}"/>
              </a:ext>
            </a:extLst>
          </p:cNvPr>
          <p:cNvSpPr/>
          <p:nvPr/>
        </p:nvSpPr>
        <p:spPr>
          <a:xfrm>
            <a:off x="3768439" y="3768444"/>
            <a:ext cx="4746911" cy="22167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AE524-1E48-7848-D48D-1591B60E89FC}"/>
              </a:ext>
            </a:extLst>
          </p:cNvPr>
          <p:cNvSpPr txBox="1"/>
          <p:nvPr/>
        </p:nvSpPr>
        <p:spPr>
          <a:xfrm>
            <a:off x="3962402" y="3879280"/>
            <a:ext cx="43226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epieikes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moderation (KJV)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gentle spirit (NASB)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reasonableness (ESV)</a:t>
            </a:r>
          </a:p>
        </p:txBody>
      </p:sp>
    </p:spTree>
    <p:extLst>
      <p:ext uri="{BB962C8B-B14F-4D97-AF65-F5344CB8AC3E}">
        <p14:creationId xmlns:p14="http://schemas.microsoft.com/office/powerpoint/2010/main" val="13701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2. Don’t Worry - Pray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6"/>
            </a:pPr>
            <a:r>
              <a:rPr lang="en-US" sz="3200" b="1" dirty="0"/>
              <a:t>Be anxious for nothing, but in everything by prayer and supplication, with thanksgiving, let your requests be made known to God; </a:t>
            </a:r>
          </a:p>
          <a:p>
            <a:pPr marL="514350" indent="-514350">
              <a:buSzPct val="80000"/>
              <a:buFont typeface="+mj-lt"/>
              <a:buAutoNum type="arabicPeriod" startAt="6"/>
            </a:pPr>
            <a:r>
              <a:rPr lang="en-US" sz="3200" b="1" dirty="0"/>
              <a:t>and the peace of God, which surpasses all understanding, will guard your hearts and minds through Christ Jesus.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4:6-7</a:t>
            </a:r>
          </a:p>
        </p:txBody>
      </p:sp>
    </p:spTree>
    <p:extLst>
      <p:ext uri="{BB962C8B-B14F-4D97-AF65-F5344CB8AC3E}">
        <p14:creationId xmlns:p14="http://schemas.microsoft.com/office/powerpoint/2010/main" val="37068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2. Don’t Worry - Pray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6"/>
            </a:pPr>
            <a:r>
              <a:rPr lang="en-US" sz="3200" b="1" dirty="0"/>
              <a:t>Be anxious for nothing, but in </a:t>
            </a:r>
            <a:r>
              <a:rPr lang="en-US" sz="3200" b="1" u="sng" dirty="0">
                <a:solidFill>
                  <a:srgbClr val="FF0000"/>
                </a:solidFill>
              </a:rPr>
              <a:t>everything</a:t>
            </a:r>
            <a:r>
              <a:rPr lang="en-US" sz="3200" b="1" dirty="0"/>
              <a:t> by prayer and supplication, with thanksgiving, </a:t>
            </a:r>
            <a:r>
              <a:rPr lang="en-US" sz="3200" b="1" dirty="0">
                <a:highlight>
                  <a:srgbClr val="FFFF00"/>
                </a:highlight>
              </a:rPr>
              <a:t>let your requests be made known to God</a:t>
            </a:r>
            <a:r>
              <a:rPr lang="en-US" sz="3200" b="1" dirty="0"/>
              <a:t>; </a:t>
            </a:r>
          </a:p>
          <a:p>
            <a:pPr marL="514350" indent="-514350">
              <a:buSzPct val="80000"/>
              <a:buFont typeface="+mj-lt"/>
              <a:buAutoNum type="arabicPeriod" startAt="6"/>
            </a:pPr>
            <a:r>
              <a:rPr lang="en-US" sz="3200" b="1" dirty="0"/>
              <a:t>and the peace of God, which surpasses all understanding, will guard your hearts and minds through Christ Jesus.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4:6-7</a:t>
            </a:r>
          </a:p>
        </p:txBody>
      </p:sp>
    </p:spTree>
    <p:extLst>
      <p:ext uri="{BB962C8B-B14F-4D97-AF65-F5344CB8AC3E}">
        <p14:creationId xmlns:p14="http://schemas.microsoft.com/office/powerpoint/2010/main" val="40279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2. Don’t Worry - Pray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6"/>
            </a:pPr>
            <a:r>
              <a:rPr lang="en-US" sz="3200" b="1" dirty="0"/>
              <a:t>Be anxious for nothing, but in everything by prayer and supplication, with thanksgiving, let your requests be made known to God; </a:t>
            </a:r>
          </a:p>
          <a:p>
            <a:pPr marL="514350" indent="-514350">
              <a:buSzPct val="80000"/>
              <a:buFont typeface="+mj-lt"/>
              <a:buAutoNum type="arabicPeriod" startAt="6"/>
            </a:pPr>
            <a:r>
              <a:rPr lang="en-US" sz="3200" b="1" dirty="0"/>
              <a:t>and the </a:t>
            </a:r>
            <a:r>
              <a:rPr lang="en-US" sz="3200" b="1" dirty="0">
                <a:highlight>
                  <a:srgbClr val="FFFF00"/>
                </a:highlight>
              </a:rPr>
              <a:t>peace of God</a:t>
            </a:r>
            <a:r>
              <a:rPr lang="en-US" sz="3200" b="1" dirty="0"/>
              <a:t>, which </a:t>
            </a:r>
            <a:r>
              <a:rPr lang="en-US" sz="3200" b="1" dirty="0">
                <a:highlight>
                  <a:srgbClr val="00FF00"/>
                </a:highlight>
              </a:rPr>
              <a:t>surpasses all understanding</a:t>
            </a:r>
            <a:r>
              <a:rPr lang="en-US" sz="3200" b="1" dirty="0"/>
              <a:t>, will </a:t>
            </a:r>
            <a:r>
              <a:rPr lang="en-US" sz="3200" b="1" dirty="0">
                <a:highlight>
                  <a:srgbClr val="FFFF00"/>
                </a:highlight>
              </a:rPr>
              <a:t>guard your hearts and minds </a:t>
            </a:r>
            <a:r>
              <a:rPr lang="en-US" sz="3200" b="1" dirty="0"/>
              <a:t>through Christ Jesus.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4:6-7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E6EBB3-40AC-4842-86B6-53FB8B4F92B8}"/>
              </a:ext>
            </a:extLst>
          </p:cNvPr>
          <p:cNvSpPr/>
          <p:nvPr/>
        </p:nvSpPr>
        <p:spPr>
          <a:xfrm>
            <a:off x="3754582" y="4114800"/>
            <a:ext cx="817418" cy="5957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0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3706-4CF2-8355-B875-616AB098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3. Meditate on the Good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A8B-FD7D-AD07-016F-D25E7A60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/>
              <a:t>Finally, brethren, whatever things are true, whatever things are noble, whatever things are just, whatever things are pure, whatever things are lovely, whatever things are of </a:t>
            </a:r>
            <a:br>
              <a:rPr lang="en-US" sz="3200" b="1" dirty="0"/>
            </a:br>
            <a:r>
              <a:rPr lang="en-US" sz="3200" b="1" dirty="0"/>
              <a:t>good report, if there is any virtue and if </a:t>
            </a:r>
            <a:br>
              <a:rPr lang="en-US" sz="3200" b="1" dirty="0"/>
            </a:br>
            <a:r>
              <a:rPr lang="en-US" sz="3200" b="1" dirty="0"/>
              <a:t>there is anything praiseworthy — </a:t>
            </a:r>
            <a:br>
              <a:rPr lang="en-US" sz="3200" b="1" dirty="0"/>
            </a:br>
            <a:r>
              <a:rPr lang="en-US" sz="3200" b="1" dirty="0"/>
              <a:t>meditate on these things.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4:8</a:t>
            </a:r>
          </a:p>
        </p:txBody>
      </p:sp>
      <p:pic>
        <p:nvPicPr>
          <p:cNvPr id="1026" name="Picture 2" descr="Stream Intellectually Ignorant | Listen to podcast episodes online for free  on SoundCloud">
            <a:extLst>
              <a:ext uri="{FF2B5EF4-FFF2-40B4-BE49-F238E27FC236}">
                <a16:creationId xmlns:a16="http://schemas.microsoft.com/office/drawing/2014/main" id="{286817B4-4826-036B-389E-31876F32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44057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519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How To Rejoice Always</vt:lpstr>
      <vt:lpstr>A Challenging Admonition</vt:lpstr>
      <vt:lpstr>1. Be Gentle</vt:lpstr>
      <vt:lpstr>1. Be Gentle</vt:lpstr>
      <vt:lpstr>2. Don’t Worry - Pray</vt:lpstr>
      <vt:lpstr>2. Don’t Worry - Pray</vt:lpstr>
      <vt:lpstr>2. Don’t Worry - Pray</vt:lpstr>
      <vt:lpstr>3. Meditate on the Good Things</vt:lpstr>
      <vt:lpstr>3. Meditate on the Good Things</vt:lpstr>
      <vt:lpstr>3. Meditate on the Good Things</vt:lpstr>
      <vt:lpstr>4. Imitate the Good Things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185</cp:revision>
  <dcterms:created xsi:type="dcterms:W3CDTF">2008-03-16T18:22:36Z</dcterms:created>
  <dcterms:modified xsi:type="dcterms:W3CDTF">2022-11-20T17:40:43Z</dcterms:modified>
</cp:coreProperties>
</file>