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1"/>
    <p:sldMasterId id="2147483742" r:id="rId2"/>
  </p:sldMasterIdLst>
  <p:notesMasterIdLst>
    <p:notesMasterId r:id="rId20"/>
  </p:notesMasterIdLst>
  <p:sldIdLst>
    <p:sldId id="721" r:id="rId3"/>
    <p:sldId id="386" r:id="rId4"/>
    <p:sldId id="517" r:id="rId5"/>
    <p:sldId id="772" r:id="rId6"/>
    <p:sldId id="536" r:id="rId7"/>
    <p:sldId id="525" r:id="rId8"/>
    <p:sldId id="526" r:id="rId9"/>
    <p:sldId id="528" r:id="rId10"/>
    <p:sldId id="527" r:id="rId11"/>
    <p:sldId id="773" r:id="rId12"/>
    <p:sldId id="530" r:id="rId13"/>
    <p:sldId id="531" r:id="rId14"/>
    <p:sldId id="532" r:id="rId15"/>
    <p:sldId id="533" r:id="rId16"/>
    <p:sldId id="534" r:id="rId17"/>
    <p:sldId id="535" r:id="rId18"/>
    <p:sldId id="26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23" autoAdjust="0"/>
    <p:restoredTop sz="86325" autoAdjust="0"/>
  </p:normalViewPr>
  <p:slideViewPr>
    <p:cSldViewPr>
      <p:cViewPr>
        <p:scale>
          <a:sx n="75" d="100"/>
          <a:sy n="75" d="100"/>
        </p:scale>
        <p:origin x="168" y="-91"/>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3394"/>
    </p:cViewPr>
  </p:sorterViewPr>
  <p:notesViewPr>
    <p:cSldViewPr>
      <p:cViewPr varScale="1">
        <p:scale>
          <a:sx n="76" d="100"/>
          <a:sy n="76" d="100"/>
        </p:scale>
        <p:origin x="-2971"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8DE7A2-50D1-4400-88E2-5E32D940C051}" type="datetimeFigureOut">
              <a:rPr lang="en-US"/>
              <a:pPr/>
              <a:t>11/13/2022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9F674F-5FF1-4C50-AE02-5B1470F93F7E}" type="slidenum">
              <a:rPr lang="en-US"/>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8DDE5-11E4-4EB3-BE8E-3FB096665C11}" type="slidenum">
              <a:rPr kumimoji="0" 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925904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7DCB49F-B8CB-4456-A89A-1E712F61BF9C}" type="slidenum">
              <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956711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7DCB49F-B8CB-4456-A89A-1E712F61BF9C}" type="slidenum">
              <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r>
              <a:rPr lang="en-US" dirty="0"/>
              <a:t>Dan. 6:27:  “He delivers and rescues”</a:t>
            </a:r>
          </a:p>
          <a:p>
            <a:endParaRPr lang="en-US" dirty="0"/>
          </a:p>
          <a:p>
            <a:r>
              <a:rPr lang="en-US" dirty="0"/>
              <a:t>1 John 4:4:  “You are of God, little children, and have overcome them, because He who is in you is greater than he who is in the world.”</a:t>
            </a:r>
          </a:p>
          <a:p>
            <a:endParaRPr lang="en-US" dirty="0"/>
          </a:p>
          <a:p>
            <a:r>
              <a:rPr lang="en-US" dirty="0"/>
              <a:t>Matt 6:11:  “Give us this day our daily bread.”</a:t>
            </a:r>
          </a:p>
          <a:p>
            <a:endParaRPr lang="en-US" dirty="0"/>
          </a:p>
          <a:p>
            <a:endParaRPr lang="en-US" dirty="0"/>
          </a:p>
          <a:p>
            <a:endParaRPr lang="en-US" dirty="0"/>
          </a:p>
        </p:txBody>
      </p:sp>
    </p:spTree>
    <p:extLst>
      <p:ext uri="{BB962C8B-B14F-4D97-AF65-F5344CB8AC3E}">
        <p14:creationId xmlns:p14="http://schemas.microsoft.com/office/powerpoint/2010/main" val="26386151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7DCB49F-B8CB-4456-A89A-1E712F61BF9C}" type="slidenum">
              <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4791983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7DCB49F-B8CB-4456-A89A-1E712F61BF9C}" type="slidenum">
              <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6992668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7DCB49F-B8CB-4456-A89A-1E712F61BF9C}" type="slidenum">
              <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779339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7DCB49F-B8CB-4456-A89A-1E712F61BF9C}" type="slidenum">
              <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228266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7DCB49F-B8CB-4456-A89A-1E712F61BF9C}" type="slidenum">
              <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86461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7DCB49F-B8CB-4456-A89A-1E712F61BF9C}" type="slidenum">
              <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58531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7DCB49F-B8CB-4456-A89A-1E712F61BF9C}" type="slidenum">
              <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618048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7DCB49F-B8CB-4456-A89A-1E712F61BF9C}" type="slidenum">
              <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635897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7DCB49F-B8CB-4456-A89A-1E712F61BF9C}" type="slidenum">
              <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971080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7DCB49F-B8CB-4456-A89A-1E712F61BF9C}" type="slidenum">
              <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07811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7DCB49F-B8CB-4456-A89A-1E712F61BF9C}" type="slidenum">
              <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96614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69821F9-8962-4283-861E-634832B24D1D}" type="datetimeFigureOut">
              <a:rPr lang="en-US" smtClean="0"/>
              <a:t>11/13/2022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9790AF-05AC-4818-B465-1C4065AD4E48}" type="slidenum">
              <a:rPr lang="en-US" smtClean="0"/>
              <a:t>‹#›</a:t>
            </a:fld>
            <a:endParaRPr lang="en-US"/>
          </a:p>
        </p:txBody>
      </p:sp>
    </p:spTree>
    <p:extLst>
      <p:ext uri="{BB962C8B-B14F-4D97-AF65-F5344CB8AC3E}">
        <p14:creationId xmlns:p14="http://schemas.microsoft.com/office/powerpoint/2010/main" val="3686242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9821F9-8962-4283-861E-634832B24D1D}" type="datetimeFigureOut">
              <a:rPr lang="en-US" smtClean="0"/>
              <a:t>11/13/2022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9790AF-05AC-4818-B465-1C4065AD4E48}" type="slidenum">
              <a:rPr lang="en-US" smtClean="0"/>
              <a:t>‹#›</a:t>
            </a:fld>
            <a:endParaRPr lang="en-US"/>
          </a:p>
        </p:txBody>
      </p:sp>
    </p:spTree>
    <p:extLst>
      <p:ext uri="{BB962C8B-B14F-4D97-AF65-F5344CB8AC3E}">
        <p14:creationId xmlns:p14="http://schemas.microsoft.com/office/powerpoint/2010/main" val="4031059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9821F9-8962-4283-861E-634832B24D1D}" type="datetimeFigureOut">
              <a:rPr lang="en-US" smtClean="0"/>
              <a:t>11/13/2022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9790AF-05AC-4818-B465-1C4065AD4E48}" type="slidenum">
              <a:rPr lang="en-US" smtClean="0"/>
              <a:t>‹#›</a:t>
            </a:fld>
            <a:endParaRPr lang="en-US"/>
          </a:p>
        </p:txBody>
      </p:sp>
    </p:spTree>
    <p:extLst>
      <p:ext uri="{BB962C8B-B14F-4D97-AF65-F5344CB8AC3E}">
        <p14:creationId xmlns:p14="http://schemas.microsoft.com/office/powerpoint/2010/main" val="8147526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8674" name="Group 2"/>
          <p:cNvGrpSpPr>
            <a:grpSpLocks/>
          </p:cNvGrpSpPr>
          <p:nvPr/>
        </p:nvGrpSpPr>
        <p:grpSpPr bwMode="auto">
          <a:xfrm>
            <a:off x="0" y="0"/>
            <a:ext cx="8458200" cy="5943600"/>
            <a:chOff x="0" y="0"/>
            <a:chExt cx="5328" cy="3744"/>
          </a:xfrm>
        </p:grpSpPr>
        <p:sp>
          <p:nvSpPr>
            <p:cNvPr id="28675" name="Freeform 3"/>
            <p:cNvSpPr>
              <a:spLocks/>
            </p:cNvSpPr>
            <p:nvPr/>
          </p:nvSpPr>
          <p:spPr bwMode="hidden">
            <a:xfrm>
              <a:off x="0" y="1440"/>
              <a:ext cx="5155" cy="2304"/>
            </a:xfrm>
            <a:custGeom>
              <a:avLst/>
              <a:gdLst>
                <a:gd name="T0" fmla="*/ 5154 w 5155"/>
                <a:gd name="T1" fmla="*/ 1769 h 2304"/>
                <a:gd name="T2" fmla="*/ 0 w 5155"/>
                <a:gd name="T3" fmla="*/ 2304 h 2304"/>
                <a:gd name="T4" fmla="*/ 0 w 5155"/>
                <a:gd name="T5" fmla="*/ 1252 h 2304"/>
                <a:gd name="T6" fmla="*/ 5155 w 5155"/>
                <a:gd name="T7" fmla="*/ 0 h 2304"/>
                <a:gd name="T8" fmla="*/ 5155 w 5155"/>
                <a:gd name="T9" fmla="*/ 1416 h 2304"/>
                <a:gd name="T10" fmla="*/ 5154 w 5155"/>
                <a:gd name="T11" fmla="*/ 1769 h 2304"/>
              </a:gdLst>
              <a:ahLst/>
              <a:cxnLst>
                <a:cxn ang="0">
                  <a:pos x="T0" y="T1"/>
                </a:cxn>
                <a:cxn ang="0">
                  <a:pos x="T2" y="T3"/>
                </a:cxn>
                <a:cxn ang="0">
                  <a:pos x="T4" y="T5"/>
                </a:cxn>
                <a:cxn ang="0">
                  <a:pos x="T6" y="T7"/>
                </a:cxn>
                <a:cxn ang="0">
                  <a:pos x="T8" y="T9"/>
                </a:cxn>
                <a:cxn ang="0">
                  <a:pos x="T10" y="T11"/>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8676" name="Freeform 4"/>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Lst>
              <a:ahLst/>
              <a:cxnLst>
                <a:cxn ang="0">
                  <a:pos x="T0" y="T1"/>
                </a:cxn>
                <a:cxn ang="0">
                  <a:pos x="T2" y="T3"/>
                </a:cxn>
                <a:cxn ang="0">
                  <a:pos x="T4" y="T5"/>
                </a:cxn>
                <a:cxn ang="0">
                  <a:pos x="T6" y="T7"/>
                </a:cxn>
                <a:cxn ang="0">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28677" name="Rectangle 5"/>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noProof="0"/>
              <a:t>Click to edit Master subtitle style</a:t>
            </a:r>
          </a:p>
        </p:txBody>
      </p:sp>
      <p:sp>
        <p:nvSpPr>
          <p:cNvPr id="28678" name="Rectangle 6"/>
          <p:cNvSpPr>
            <a:spLocks noGrp="1" noChangeArrowheads="1"/>
          </p:cNvSpPr>
          <p:nvPr>
            <p:ph type="dt" sz="quarter" idx="2"/>
          </p:nvPr>
        </p:nvSpPr>
        <p:spPr/>
        <p:txBody>
          <a:bodyPr/>
          <a:lstStyle>
            <a:lvl1pPr>
              <a:defRPr/>
            </a:lvl1pPr>
          </a:lstStyle>
          <a:p>
            <a:endParaRPr lang="en-US" dirty="0"/>
          </a:p>
        </p:txBody>
      </p:sp>
      <p:sp>
        <p:nvSpPr>
          <p:cNvPr id="28679" name="Rectangle 7"/>
          <p:cNvSpPr>
            <a:spLocks noGrp="1" noChangeArrowheads="1"/>
          </p:cNvSpPr>
          <p:nvPr>
            <p:ph type="ftr" sz="quarter" idx="3"/>
          </p:nvPr>
        </p:nvSpPr>
        <p:spPr/>
        <p:txBody>
          <a:bodyPr/>
          <a:lstStyle>
            <a:lvl1pPr>
              <a:defRPr/>
            </a:lvl1pPr>
          </a:lstStyle>
          <a:p>
            <a:endParaRPr lang="en-US" dirty="0"/>
          </a:p>
        </p:txBody>
      </p:sp>
      <p:sp>
        <p:nvSpPr>
          <p:cNvPr id="28680" name="Rectangle 8"/>
          <p:cNvSpPr>
            <a:spLocks noGrp="1" noChangeArrowheads="1"/>
          </p:cNvSpPr>
          <p:nvPr>
            <p:ph type="sldNum" sz="quarter" idx="4"/>
          </p:nvPr>
        </p:nvSpPr>
        <p:spPr/>
        <p:txBody>
          <a:bodyPr/>
          <a:lstStyle>
            <a:lvl1pPr>
              <a:defRPr/>
            </a:lvl1pPr>
          </a:lstStyle>
          <a:p>
            <a:fld id="{9DFC8D4B-B43D-49EB-87B8-6F5F6502BF3C}" type="slidenum">
              <a:rPr lang="en-US"/>
              <a:pPr/>
              <a:t>‹#›</a:t>
            </a:fld>
            <a:endParaRPr lang="en-US" dirty="0"/>
          </a:p>
        </p:txBody>
      </p:sp>
      <p:sp>
        <p:nvSpPr>
          <p:cNvPr id="28681"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en-US" noProof="0"/>
              <a:t>Click to edit Master title style</a:t>
            </a:r>
          </a:p>
        </p:txBody>
      </p:sp>
    </p:spTree>
    <p:extLst>
      <p:ext uri="{BB962C8B-B14F-4D97-AF65-F5344CB8AC3E}">
        <p14:creationId xmlns:p14="http://schemas.microsoft.com/office/powerpoint/2010/main" val="3701683839"/>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955E7828-17CB-442F-849A-4BD13309398C}" type="slidenum">
              <a:rPr lang="en-US"/>
              <a:pPr/>
              <a:t>‹#›</a:t>
            </a:fld>
            <a:endParaRPr lang="en-US" dirty="0"/>
          </a:p>
        </p:txBody>
      </p:sp>
    </p:spTree>
    <p:extLst>
      <p:ext uri="{BB962C8B-B14F-4D97-AF65-F5344CB8AC3E}">
        <p14:creationId xmlns:p14="http://schemas.microsoft.com/office/powerpoint/2010/main" val="1825101114"/>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39382B86-3863-4648-9F79-324D12F20F64}" type="slidenum">
              <a:rPr lang="en-US"/>
              <a:pPr/>
              <a:t>‹#›</a:t>
            </a:fld>
            <a:endParaRPr lang="en-US" dirty="0"/>
          </a:p>
        </p:txBody>
      </p:sp>
    </p:spTree>
    <p:extLst>
      <p:ext uri="{BB962C8B-B14F-4D97-AF65-F5344CB8AC3E}">
        <p14:creationId xmlns:p14="http://schemas.microsoft.com/office/powerpoint/2010/main" val="736173385"/>
      </p:ext>
    </p:extLst>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9492D179-9563-4981-83E4-FB6A0F044C3F}" type="slidenum">
              <a:rPr lang="en-US"/>
              <a:pPr/>
              <a:t>‹#›</a:t>
            </a:fld>
            <a:endParaRPr lang="en-US" dirty="0"/>
          </a:p>
        </p:txBody>
      </p:sp>
    </p:spTree>
    <p:extLst>
      <p:ext uri="{BB962C8B-B14F-4D97-AF65-F5344CB8AC3E}">
        <p14:creationId xmlns:p14="http://schemas.microsoft.com/office/powerpoint/2010/main" val="962599744"/>
      </p:ext>
    </p:extLst>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26DE271A-47BA-4902-87DE-4EFB4E11FC27}" type="slidenum">
              <a:rPr lang="en-US"/>
              <a:pPr/>
              <a:t>‹#›</a:t>
            </a:fld>
            <a:endParaRPr lang="en-US" dirty="0"/>
          </a:p>
        </p:txBody>
      </p:sp>
    </p:spTree>
    <p:extLst>
      <p:ext uri="{BB962C8B-B14F-4D97-AF65-F5344CB8AC3E}">
        <p14:creationId xmlns:p14="http://schemas.microsoft.com/office/powerpoint/2010/main" val="3629025444"/>
      </p:ext>
    </p:extLst>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D1D73E2D-B632-4C09-A038-CB2A228A6255}" type="slidenum">
              <a:rPr lang="en-US"/>
              <a:pPr/>
              <a:t>‹#›</a:t>
            </a:fld>
            <a:endParaRPr lang="en-US" dirty="0"/>
          </a:p>
        </p:txBody>
      </p:sp>
    </p:spTree>
    <p:extLst>
      <p:ext uri="{BB962C8B-B14F-4D97-AF65-F5344CB8AC3E}">
        <p14:creationId xmlns:p14="http://schemas.microsoft.com/office/powerpoint/2010/main" val="3301599636"/>
      </p:ext>
    </p:extLst>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2B13E908-D789-45A9-9EAA-832F023054FE}" type="slidenum">
              <a:rPr lang="en-US"/>
              <a:pPr/>
              <a:t>‹#›</a:t>
            </a:fld>
            <a:endParaRPr lang="en-US" dirty="0"/>
          </a:p>
        </p:txBody>
      </p:sp>
    </p:spTree>
    <p:extLst>
      <p:ext uri="{BB962C8B-B14F-4D97-AF65-F5344CB8AC3E}">
        <p14:creationId xmlns:p14="http://schemas.microsoft.com/office/powerpoint/2010/main" val="618425031"/>
      </p:ext>
    </p:extLst>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712E0208-53B5-495B-BBE1-E2EEB04BCF81}" type="slidenum">
              <a:rPr lang="en-US"/>
              <a:pPr/>
              <a:t>‹#›</a:t>
            </a:fld>
            <a:endParaRPr lang="en-US" dirty="0"/>
          </a:p>
        </p:txBody>
      </p:sp>
    </p:spTree>
    <p:extLst>
      <p:ext uri="{BB962C8B-B14F-4D97-AF65-F5344CB8AC3E}">
        <p14:creationId xmlns:p14="http://schemas.microsoft.com/office/powerpoint/2010/main" val="1945548214"/>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9821F9-8962-4283-861E-634832B24D1D}" type="datetimeFigureOut">
              <a:rPr lang="en-US" smtClean="0"/>
              <a:t>11/13/2022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9790AF-05AC-4818-B465-1C4065AD4E48}" type="slidenum">
              <a:rPr lang="en-US" smtClean="0"/>
              <a:t>‹#›</a:t>
            </a:fld>
            <a:endParaRPr lang="en-US"/>
          </a:p>
        </p:txBody>
      </p:sp>
    </p:spTree>
    <p:extLst>
      <p:ext uri="{BB962C8B-B14F-4D97-AF65-F5344CB8AC3E}">
        <p14:creationId xmlns:p14="http://schemas.microsoft.com/office/powerpoint/2010/main" val="36708021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3C4EFD51-0667-4F90-A0AB-B6B38B32C79B}" type="slidenum">
              <a:rPr lang="en-US"/>
              <a:pPr/>
              <a:t>‹#›</a:t>
            </a:fld>
            <a:endParaRPr lang="en-US" dirty="0"/>
          </a:p>
        </p:txBody>
      </p:sp>
    </p:spTree>
    <p:extLst>
      <p:ext uri="{BB962C8B-B14F-4D97-AF65-F5344CB8AC3E}">
        <p14:creationId xmlns:p14="http://schemas.microsoft.com/office/powerpoint/2010/main" val="803859910"/>
      </p:ext>
    </p:extLst>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7B65C94D-1805-40EE-A531-07BE9BBC8E94}" type="slidenum">
              <a:rPr lang="en-US"/>
              <a:pPr/>
              <a:t>‹#›</a:t>
            </a:fld>
            <a:endParaRPr lang="en-US" dirty="0"/>
          </a:p>
        </p:txBody>
      </p:sp>
    </p:spTree>
    <p:extLst>
      <p:ext uri="{BB962C8B-B14F-4D97-AF65-F5344CB8AC3E}">
        <p14:creationId xmlns:p14="http://schemas.microsoft.com/office/powerpoint/2010/main" val="1880850918"/>
      </p:ext>
    </p:extLst>
  </p:cSld>
  <p:clrMapOvr>
    <a:masterClrMapping/>
  </p:clrMapOvr>
  <p:transitio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0CF1921E-3512-40EF-9429-D0A16B0A04BD}" type="slidenum">
              <a:rPr lang="en-US"/>
              <a:pPr/>
              <a:t>‹#›</a:t>
            </a:fld>
            <a:endParaRPr lang="en-US" dirty="0"/>
          </a:p>
        </p:txBody>
      </p:sp>
    </p:spTree>
    <p:extLst>
      <p:ext uri="{BB962C8B-B14F-4D97-AF65-F5344CB8AC3E}">
        <p14:creationId xmlns:p14="http://schemas.microsoft.com/office/powerpoint/2010/main" val="368848618"/>
      </p:ext>
    </p:extLst>
  </p:cSld>
  <p:clrMapOvr>
    <a:masterClrMapping/>
  </p:clrMapOvr>
  <p:transition>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21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48400"/>
            <a:ext cx="2133600" cy="457200"/>
          </a:xfrm>
        </p:spPr>
        <p:txBody>
          <a:bodyPr/>
          <a:lstStyle>
            <a:lvl1pPr>
              <a:defRPr/>
            </a:lvl1pPr>
          </a:lstStyle>
          <a:p>
            <a:endParaRPr lang="en-US" dirty="0"/>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dirty="0"/>
          </a:p>
        </p:txBody>
      </p:sp>
      <p:sp>
        <p:nvSpPr>
          <p:cNvPr id="5" name="Slide Number Placeholder 4"/>
          <p:cNvSpPr>
            <a:spLocks noGrp="1"/>
          </p:cNvSpPr>
          <p:nvPr>
            <p:ph type="sldNum" sz="quarter" idx="12"/>
          </p:nvPr>
        </p:nvSpPr>
        <p:spPr>
          <a:xfrm>
            <a:off x="6553200" y="6248400"/>
            <a:ext cx="2133600" cy="457200"/>
          </a:xfrm>
        </p:spPr>
        <p:txBody>
          <a:bodyPr/>
          <a:lstStyle>
            <a:lvl1pPr>
              <a:defRPr/>
            </a:lvl1pPr>
          </a:lstStyle>
          <a:p>
            <a:fld id="{27D034F6-3D3B-4160-A356-3238D9000FF1}" type="slidenum">
              <a:rPr lang="en-US"/>
              <a:pPr/>
              <a:t>‹#›</a:t>
            </a:fld>
            <a:endParaRPr lang="en-US" dirty="0"/>
          </a:p>
        </p:txBody>
      </p:sp>
    </p:spTree>
    <p:extLst>
      <p:ext uri="{BB962C8B-B14F-4D97-AF65-F5344CB8AC3E}">
        <p14:creationId xmlns:p14="http://schemas.microsoft.com/office/powerpoint/2010/main" val="422522953"/>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9821F9-8962-4283-861E-634832B24D1D}" type="datetimeFigureOut">
              <a:rPr lang="en-US" smtClean="0"/>
              <a:t>11/13/2022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9790AF-05AC-4818-B465-1C4065AD4E48}" type="slidenum">
              <a:rPr lang="en-US" smtClean="0"/>
              <a:t>‹#›</a:t>
            </a:fld>
            <a:endParaRPr lang="en-US"/>
          </a:p>
        </p:txBody>
      </p:sp>
    </p:spTree>
    <p:extLst>
      <p:ext uri="{BB962C8B-B14F-4D97-AF65-F5344CB8AC3E}">
        <p14:creationId xmlns:p14="http://schemas.microsoft.com/office/powerpoint/2010/main" val="3729612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69821F9-8962-4283-861E-634832B24D1D}" type="datetimeFigureOut">
              <a:rPr lang="en-US" smtClean="0"/>
              <a:t>11/13/2022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9790AF-05AC-4818-B465-1C4065AD4E48}" type="slidenum">
              <a:rPr lang="en-US" smtClean="0"/>
              <a:t>‹#›</a:t>
            </a:fld>
            <a:endParaRPr lang="en-US"/>
          </a:p>
        </p:txBody>
      </p:sp>
    </p:spTree>
    <p:extLst>
      <p:ext uri="{BB962C8B-B14F-4D97-AF65-F5344CB8AC3E}">
        <p14:creationId xmlns:p14="http://schemas.microsoft.com/office/powerpoint/2010/main" val="3081834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69821F9-8962-4283-861E-634832B24D1D}" type="datetimeFigureOut">
              <a:rPr lang="en-US" smtClean="0"/>
              <a:t>11/13/2022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9790AF-05AC-4818-B465-1C4065AD4E48}" type="slidenum">
              <a:rPr lang="en-US" smtClean="0"/>
              <a:t>‹#›</a:t>
            </a:fld>
            <a:endParaRPr lang="en-US"/>
          </a:p>
        </p:txBody>
      </p:sp>
    </p:spTree>
    <p:extLst>
      <p:ext uri="{BB962C8B-B14F-4D97-AF65-F5344CB8AC3E}">
        <p14:creationId xmlns:p14="http://schemas.microsoft.com/office/powerpoint/2010/main" val="1790981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69821F9-8962-4283-861E-634832B24D1D}" type="datetimeFigureOut">
              <a:rPr lang="en-US" smtClean="0"/>
              <a:t>11/13/2022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9790AF-05AC-4818-B465-1C4065AD4E48}" type="slidenum">
              <a:rPr lang="en-US" smtClean="0"/>
              <a:t>‹#›</a:t>
            </a:fld>
            <a:endParaRPr lang="en-US"/>
          </a:p>
        </p:txBody>
      </p:sp>
    </p:spTree>
    <p:extLst>
      <p:ext uri="{BB962C8B-B14F-4D97-AF65-F5344CB8AC3E}">
        <p14:creationId xmlns:p14="http://schemas.microsoft.com/office/powerpoint/2010/main" val="246712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9821F9-8962-4283-861E-634832B24D1D}" type="datetimeFigureOut">
              <a:rPr lang="en-US" smtClean="0"/>
              <a:t>11/13/2022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9790AF-05AC-4818-B465-1C4065AD4E48}" type="slidenum">
              <a:rPr lang="en-US" smtClean="0"/>
              <a:t>‹#›</a:t>
            </a:fld>
            <a:endParaRPr lang="en-US"/>
          </a:p>
        </p:txBody>
      </p:sp>
    </p:spTree>
    <p:extLst>
      <p:ext uri="{BB962C8B-B14F-4D97-AF65-F5344CB8AC3E}">
        <p14:creationId xmlns:p14="http://schemas.microsoft.com/office/powerpoint/2010/main" val="1784868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9821F9-8962-4283-861E-634832B24D1D}" type="datetimeFigureOut">
              <a:rPr lang="en-US" smtClean="0"/>
              <a:t>11/13/2022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9790AF-05AC-4818-B465-1C4065AD4E48}" type="slidenum">
              <a:rPr lang="en-US" smtClean="0"/>
              <a:t>‹#›</a:t>
            </a:fld>
            <a:endParaRPr lang="en-US"/>
          </a:p>
        </p:txBody>
      </p:sp>
    </p:spTree>
    <p:extLst>
      <p:ext uri="{BB962C8B-B14F-4D97-AF65-F5344CB8AC3E}">
        <p14:creationId xmlns:p14="http://schemas.microsoft.com/office/powerpoint/2010/main" val="2451288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9821F9-8962-4283-861E-634832B24D1D}" type="datetimeFigureOut">
              <a:rPr lang="en-US" smtClean="0"/>
              <a:t>11/13/2022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9790AF-05AC-4818-B465-1C4065AD4E48}" type="slidenum">
              <a:rPr lang="en-US" smtClean="0"/>
              <a:t>‹#›</a:t>
            </a:fld>
            <a:endParaRPr lang="en-US"/>
          </a:p>
        </p:txBody>
      </p:sp>
    </p:spTree>
    <p:extLst>
      <p:ext uri="{BB962C8B-B14F-4D97-AF65-F5344CB8AC3E}">
        <p14:creationId xmlns:p14="http://schemas.microsoft.com/office/powerpoint/2010/main" val="2235260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9821F9-8962-4283-861E-634832B24D1D}" type="datetimeFigureOut">
              <a:rPr lang="en-US" smtClean="0"/>
              <a:t>11/13/2022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9790AF-05AC-4818-B465-1C4065AD4E48}" type="slidenum">
              <a:rPr lang="en-US" smtClean="0"/>
              <a:t>‹#›</a:t>
            </a:fld>
            <a:endParaRPr lang="en-US"/>
          </a:p>
        </p:txBody>
      </p:sp>
    </p:spTree>
    <p:extLst>
      <p:ext uri="{BB962C8B-B14F-4D97-AF65-F5344CB8AC3E}">
        <p14:creationId xmlns:p14="http://schemas.microsoft.com/office/powerpoint/2010/main" val="2242304926"/>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2700000" scaled="1"/>
        </a:gradFill>
        <a:effectLst/>
      </p:bgPr>
    </p:bg>
    <p:spTree>
      <p:nvGrpSpPr>
        <p:cNvPr id="1" name=""/>
        <p:cNvGrpSpPr/>
        <p:nvPr/>
      </p:nvGrpSpPr>
      <p:grpSpPr>
        <a:xfrm>
          <a:off x="0" y="0"/>
          <a:ext cx="0" cy="0"/>
          <a:chOff x="0" y="0"/>
          <a:chExt cx="0" cy="0"/>
        </a:xfrm>
      </p:grpSpPr>
      <p:grpSp>
        <p:nvGrpSpPr>
          <p:cNvPr id="27650" name="Group 2"/>
          <p:cNvGrpSpPr>
            <a:grpSpLocks/>
          </p:cNvGrpSpPr>
          <p:nvPr/>
        </p:nvGrpSpPr>
        <p:grpSpPr bwMode="auto">
          <a:xfrm>
            <a:off x="0" y="0"/>
            <a:ext cx="7242175" cy="1981200"/>
            <a:chOff x="0" y="0"/>
            <a:chExt cx="4562" cy="1248"/>
          </a:xfrm>
        </p:grpSpPr>
        <p:sp>
          <p:nvSpPr>
            <p:cNvPr id="27651" name="Freeform 3"/>
            <p:cNvSpPr>
              <a:spLocks/>
            </p:cNvSpPr>
            <p:nvPr/>
          </p:nvSpPr>
          <p:spPr bwMode="hidden">
            <a:xfrm>
              <a:off x="0" y="583"/>
              <a:ext cx="4487" cy="665"/>
            </a:xfrm>
            <a:custGeom>
              <a:avLst/>
              <a:gdLst>
                <a:gd name="T0" fmla="*/ 4800 w 4806"/>
                <a:gd name="T1" fmla="*/ 299 h 665"/>
                <a:gd name="T2" fmla="*/ 0 w 4806"/>
                <a:gd name="T3" fmla="*/ 665 h 665"/>
                <a:gd name="T4" fmla="*/ 0 w 4806"/>
                <a:gd name="T5" fmla="*/ 0 h 665"/>
                <a:gd name="T6" fmla="*/ 4806 w 4806"/>
                <a:gd name="T7" fmla="*/ 1 h 665"/>
                <a:gd name="T8" fmla="*/ 4800 w 4806"/>
                <a:gd name="T9" fmla="*/ 153 h 665"/>
                <a:gd name="T10" fmla="*/ 4800 w 4806"/>
                <a:gd name="T11" fmla="*/ 299 h 665"/>
              </a:gdLst>
              <a:ahLst/>
              <a:cxnLst>
                <a:cxn ang="0">
                  <a:pos x="T0" y="T1"/>
                </a:cxn>
                <a:cxn ang="0">
                  <a:pos x="T2" y="T3"/>
                </a:cxn>
                <a:cxn ang="0">
                  <a:pos x="T4" y="T5"/>
                </a:cxn>
                <a:cxn ang="0">
                  <a:pos x="T6" y="T7"/>
                </a:cxn>
                <a:cxn ang="0">
                  <a:pos x="T8" y="T9"/>
                </a:cxn>
                <a:cxn ang="0">
                  <a:pos x="T10" y="T11"/>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en-US" dirty="0"/>
            </a:p>
          </p:txBody>
        </p:sp>
        <p:sp>
          <p:nvSpPr>
            <p:cNvPr id="27652" name="Freeform 4"/>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Lst>
              <a:ahLst/>
              <a:cxnLst>
                <a:cxn ang="0">
                  <a:pos x="T0" y="T1"/>
                </a:cxn>
                <a:cxn ang="0">
                  <a:pos x="T2" y="T3"/>
                </a:cxn>
                <a:cxn ang="0">
                  <a:pos x="T4" y="T5"/>
                </a:cxn>
                <a:cxn ang="0">
                  <a:pos x="T6" y="T7"/>
                </a:cxn>
                <a:cxn ang="0">
                  <a:pos x="T8" y="T9"/>
                </a:cxn>
                <a:cxn ang="0">
                  <a:pos x="T10" y="T11"/>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en-US" dirty="0"/>
            </a:p>
          </p:txBody>
        </p:sp>
      </p:grpSp>
      <p:sp>
        <p:nvSpPr>
          <p:cNvPr id="27653" name="Rectangle 5"/>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7654" name="Rectangle 6"/>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655" name="Rectangle 7"/>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endParaRPr lang="en-US" dirty="0"/>
          </a:p>
        </p:txBody>
      </p:sp>
      <p:sp>
        <p:nvSpPr>
          <p:cNvPr id="27656" name="Rectangle 8"/>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endParaRPr lang="en-US" dirty="0"/>
          </a:p>
        </p:txBody>
      </p:sp>
      <p:sp>
        <p:nvSpPr>
          <p:cNvPr id="27657" name="Rectangle 9"/>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CC60D702-4A5F-4DE3-AB9F-E940FB1C2D1B}" type="slidenum">
              <a:rPr lang="en-US"/>
              <a:pPr/>
              <a:t>‹#›</a:t>
            </a:fld>
            <a:endParaRPr lang="en-US" dirty="0"/>
          </a:p>
        </p:txBody>
      </p:sp>
    </p:spTree>
    <p:extLst>
      <p:ext uri="{BB962C8B-B14F-4D97-AF65-F5344CB8AC3E}">
        <p14:creationId xmlns:p14="http://schemas.microsoft.com/office/powerpoint/2010/main" val="1307217829"/>
      </p:ext>
    </p:extLst>
  </p:cSld>
  <p:clrMap bg1="dk2" tx1="lt1" bg2="dk1" tx2="lt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Lst>
  <p:transition>
    <p:random/>
  </p:transition>
  <p:hf hdr="0" ftr="0" dt="0"/>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fontAlgn="base">
        <a:spcBef>
          <a:spcPct val="20000"/>
        </a:spcBef>
        <a:spcAft>
          <a:spcPct val="0"/>
        </a:spcAft>
        <a:buClr>
          <a:schemeClr val="hlink"/>
        </a:buClr>
        <a:buSzPct val="8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Font typeface="Wingdings" panose="05000000000000000000" pitchFamily="2" charset="2"/>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Font typeface="Wingdings" panose="05000000000000000000" pitchFamily="2" charset="2"/>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3821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showMasterPhAnim="0">
  <p:cSld>
    <p:bg>
      <p:bgPr>
        <a:gradFill rotWithShape="0">
          <a:gsLst>
            <a:gs pos="0">
              <a:srgbClr val="006600"/>
            </a:gs>
            <a:gs pos="100000">
              <a:srgbClr val="003300"/>
            </a:gs>
          </a:gsLst>
          <a:lin ang="2700000" scaled="1"/>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E86863-16FF-4455-8052-39B42922A73C}"/>
              </a:ext>
            </a:extLst>
          </p:cNvPr>
          <p:cNvSpPr/>
          <p:nvPr/>
        </p:nvSpPr>
        <p:spPr bwMode="auto">
          <a:xfrm>
            <a:off x="0" y="-11113"/>
            <a:ext cx="9144000" cy="1458913"/>
          </a:xfrm>
          <a:prstGeom prst="rect">
            <a:avLst/>
          </a:prstGeom>
          <a:solidFill>
            <a:srgbClr val="003300"/>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ahoma" panose="020B0604030504040204" pitchFamily="34" charset="0"/>
              <a:ea typeface="+mn-ea"/>
              <a:cs typeface="+mn-cs"/>
            </a:endParaRPr>
          </a:p>
        </p:txBody>
      </p:sp>
      <p:sp>
        <p:nvSpPr>
          <p:cNvPr id="56329" name="Text Box 9"/>
          <p:cNvSpPr txBox="1">
            <a:spLocks noChangeArrowheads="1"/>
          </p:cNvSpPr>
          <p:nvPr/>
        </p:nvSpPr>
        <p:spPr bwMode="auto">
          <a:xfrm>
            <a:off x="57728" y="373559"/>
            <a:ext cx="4953000" cy="769441"/>
          </a:xfrm>
          <a:prstGeom prst="rect">
            <a:avLst/>
          </a:prstGeom>
          <a:noFill/>
          <a:ln>
            <a:noFill/>
          </a:ln>
          <a:effectLst/>
        </p:spPr>
        <p:txBody>
          <a:bodyPr wrap="square">
            <a:spAutoFit/>
          </a:bodyPr>
          <a:lstStyle>
            <a:lvl1pPr marL="463550" indent="-463550">
              <a:defRPr sz="2400">
                <a:solidFill>
                  <a:schemeClr val="tx1"/>
                </a:solidFill>
                <a:latin typeface="Times New Roman" panose="02020603050405020304" pitchFamily="18" charset="0"/>
              </a:defRPr>
            </a:lvl1pPr>
            <a:lvl2pPr marL="5778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463550" marR="0" lvl="0" indent="-463550" algn="l" defTabSz="914400" rtl="0" eaLnBrk="0" fontAlgn="base" latinLnBrk="0" hangingPunct="0">
              <a:lnSpc>
                <a:spcPct val="100000"/>
              </a:lnSpc>
              <a:spcBef>
                <a:spcPct val="50000"/>
              </a:spcBef>
              <a:spcAft>
                <a:spcPct val="0"/>
              </a:spcAft>
              <a:buClrTx/>
              <a:buSzTx/>
              <a:buFontTx/>
              <a:buNone/>
              <a:tabLst/>
              <a:defRPr/>
            </a:pPr>
            <a:r>
              <a:rPr kumimoji="0" lang="en-US" sz="4400" b="0" i="0" u="none" strike="noStrike" kern="1200" cap="none" spc="0" normalizeH="0" baseline="0" noProof="0" dirty="0">
                <a:ln>
                  <a:noFill/>
                </a:ln>
                <a:solidFill>
                  <a:srgbClr val="FFFF00"/>
                </a:solidFill>
                <a:effectLst/>
                <a:uLnTx/>
                <a:uFillTx/>
                <a:latin typeface="Berlin Sans FB Demi" panose="020E0802020502020306" pitchFamily="34" charset="0"/>
                <a:ea typeface="+mn-ea"/>
                <a:cs typeface="+mn-cs"/>
              </a:rPr>
              <a:t>Faith Under Fire</a:t>
            </a:r>
          </a:p>
        </p:txBody>
      </p:sp>
      <p:sp>
        <p:nvSpPr>
          <p:cNvPr id="2" name="Slide Number Placeholder 1"/>
          <p:cNvSpPr>
            <a:spLocks noGrp="1"/>
          </p:cNvSpPr>
          <p:nvPr>
            <p:ph type="sldNum" sz="quarter" idx="12"/>
          </p:nvPr>
        </p:nvSpPr>
        <p:spPr>
          <a:xfrm>
            <a:off x="8458200" y="6400800"/>
            <a:ext cx="685800" cy="45720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55E7828-17CB-442F-849A-4BD13309398C}" type="slidenum">
              <a:rPr kumimoji="0" lang="en-US" sz="1800" b="1" i="0" u="none" strike="noStrike" kern="1200" cap="none" spc="0" normalizeH="0" baseline="0" noProof="0" smtClean="0">
                <a:ln>
                  <a:noFill/>
                </a:ln>
                <a:solidFill>
                  <a:srgbClr val="FFFFFF"/>
                </a:solidFill>
                <a:effectLst/>
                <a:uLnTx/>
                <a:uFillTx/>
                <a:latin typeface="Gill Sans MT" panose="020B0502020104020203"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800" b="1" i="0" u="none" strike="noStrike" kern="1200" cap="none" spc="0" normalizeH="0" baseline="0" noProof="0" dirty="0">
              <a:ln>
                <a:noFill/>
              </a:ln>
              <a:solidFill>
                <a:srgbClr val="FFFFFF"/>
              </a:solidFill>
              <a:effectLst/>
              <a:uLnTx/>
              <a:uFillTx/>
              <a:latin typeface="Gill Sans MT" panose="020B0502020104020203" pitchFamily="34" charset="0"/>
              <a:ea typeface="+mn-ea"/>
              <a:cs typeface="+mn-cs"/>
            </a:endParaRPr>
          </a:p>
        </p:txBody>
      </p:sp>
      <p:cxnSp>
        <p:nvCxnSpPr>
          <p:cNvPr id="5" name="Straight Connector 4">
            <a:extLst>
              <a:ext uri="{FF2B5EF4-FFF2-40B4-BE49-F238E27FC236}">
                <a16:creationId xmlns:a16="http://schemas.microsoft.com/office/drawing/2014/main" id="{611DC2B8-6858-4C7B-8330-CCB64F7EA68B}"/>
              </a:ext>
            </a:extLst>
          </p:cNvPr>
          <p:cNvCxnSpPr/>
          <p:nvPr/>
        </p:nvCxnSpPr>
        <p:spPr bwMode="auto">
          <a:xfrm>
            <a:off x="0" y="1447800"/>
            <a:ext cx="914400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Text Box 15">
            <a:extLst>
              <a:ext uri="{FF2B5EF4-FFF2-40B4-BE49-F238E27FC236}">
                <a16:creationId xmlns:a16="http://schemas.microsoft.com/office/drawing/2014/main" id="{482D0756-7117-48F0-8ABB-32D83A535B55}"/>
              </a:ext>
            </a:extLst>
          </p:cNvPr>
          <p:cNvSpPr txBox="1">
            <a:spLocks noChangeArrowheads="1"/>
          </p:cNvSpPr>
          <p:nvPr/>
        </p:nvSpPr>
        <p:spPr bwMode="auto">
          <a:xfrm>
            <a:off x="143256" y="1600200"/>
            <a:ext cx="435254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marR="0" lvl="0" indent="-457200" algn="l" defTabSz="914400" rtl="0" eaLnBrk="0" fontAlgn="base" latinLnBrk="0" hangingPunct="0">
              <a:lnSpc>
                <a:spcPct val="100000"/>
              </a:lnSpc>
              <a:spcBef>
                <a:spcPct val="0"/>
              </a:spcBef>
              <a:spcAft>
                <a:spcPct val="0"/>
              </a:spcAft>
              <a:buClr>
                <a:srgbClr val="FFFF00"/>
              </a:buClr>
              <a:buSzPct val="115000"/>
              <a:buFont typeface="Wingdings 2" panose="05020102010507070707" pitchFamily="18" charset="2"/>
              <a:buChar char=""/>
              <a:tabLst/>
              <a:defRPr/>
            </a:pPr>
            <a:r>
              <a:rPr kumimoji="0" 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Berlin Sans FB" panose="020E0602020502020306" pitchFamily="34" charset="0"/>
                <a:ea typeface="+mn-ea"/>
                <a:cs typeface="+mn-cs"/>
              </a:rPr>
              <a:t>The end product is </a:t>
            </a:r>
            <a:r>
              <a:rPr kumimoji="0" lang="en-US" sz="2800" b="0" i="1" u="none" strike="noStrike" kern="1200" cap="none" spc="0" normalizeH="0" baseline="0" noProof="0" dirty="0">
                <a:ln>
                  <a:noFill/>
                </a:ln>
                <a:solidFill>
                  <a:srgbClr val="FFFF00"/>
                </a:solidFill>
                <a:effectLst>
                  <a:outerShdw blurRad="38100" dist="38100" dir="2700000" algn="tl">
                    <a:srgbClr val="000000"/>
                  </a:outerShdw>
                </a:effectLst>
                <a:uLnTx/>
                <a:uFillTx/>
                <a:latin typeface="Berlin Sans FB" panose="020E0602020502020306" pitchFamily="34" charset="0"/>
                <a:ea typeface="+mn-ea"/>
                <a:cs typeface="+mn-cs"/>
              </a:rPr>
              <a:t>“patience” </a:t>
            </a:r>
            <a:r>
              <a:rPr kumimoji="0" 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Berlin Sans FB" panose="020E0602020502020306" pitchFamily="34" charset="0"/>
                <a:ea typeface="+mn-ea"/>
                <a:cs typeface="+mn-cs"/>
              </a:rPr>
              <a:t>(</a:t>
            </a:r>
            <a:r>
              <a:rPr kumimoji="0" lang="en-US" sz="2800" b="0" i="0" u="none" strike="noStrike" kern="1200" cap="none" spc="0" normalizeH="0" baseline="0" noProof="0" dirty="0">
                <a:ln>
                  <a:noFill/>
                </a:ln>
                <a:solidFill>
                  <a:srgbClr val="FFCC00"/>
                </a:solidFill>
                <a:effectLst>
                  <a:outerShdw blurRad="38100" dist="38100" dir="2700000" algn="tl">
                    <a:srgbClr val="000000"/>
                  </a:outerShdw>
                </a:effectLst>
                <a:uLnTx/>
                <a:uFillTx/>
                <a:latin typeface="Berlin Sans FB" panose="020E0602020502020306" pitchFamily="34" charset="0"/>
                <a:ea typeface="+mn-ea"/>
                <a:cs typeface="+mn-cs"/>
              </a:rPr>
              <a:t>v. 3</a:t>
            </a:r>
            <a:r>
              <a:rPr kumimoji="0" 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Berlin Sans FB" panose="020E0602020502020306" pitchFamily="34" charset="0"/>
                <a:ea typeface="+mn-ea"/>
                <a:cs typeface="+mn-cs"/>
              </a:rPr>
              <a:t>).</a:t>
            </a:r>
            <a:endParaRPr kumimoji="0" lang="en-US" sz="2800" b="0" i="0" u="none" strike="noStrike" kern="1200" cap="none" spc="0" normalizeH="0" baseline="0" noProof="0" dirty="0">
              <a:ln>
                <a:noFill/>
              </a:ln>
              <a:solidFill>
                <a:srgbClr val="FFCC66"/>
              </a:solidFill>
              <a:effectLst>
                <a:outerShdw blurRad="38100" dist="38100" dir="2700000" algn="tl">
                  <a:srgbClr val="000000"/>
                </a:outerShdw>
              </a:effectLst>
              <a:uLnTx/>
              <a:uFillTx/>
              <a:latin typeface="Berlin Sans FB" panose="020E0602020502020306" pitchFamily="34" charset="0"/>
              <a:ea typeface="+mn-ea"/>
              <a:cs typeface="+mn-cs"/>
            </a:endParaRPr>
          </a:p>
        </p:txBody>
      </p:sp>
      <p:sp>
        <p:nvSpPr>
          <p:cNvPr id="12" name="Text Box 15">
            <a:extLst>
              <a:ext uri="{FF2B5EF4-FFF2-40B4-BE49-F238E27FC236}">
                <a16:creationId xmlns:a16="http://schemas.microsoft.com/office/drawing/2014/main" id="{DCC5CD11-A186-4659-98F0-10734E780F85}"/>
              </a:ext>
            </a:extLst>
          </p:cNvPr>
          <p:cNvSpPr txBox="1">
            <a:spLocks noChangeArrowheads="1"/>
          </p:cNvSpPr>
          <p:nvPr/>
        </p:nvSpPr>
        <p:spPr bwMode="auto">
          <a:xfrm>
            <a:off x="581921" y="2624781"/>
            <a:ext cx="85620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marR="0" lvl="0" indent="-457200" algn="l" defTabSz="914400" rtl="0" eaLnBrk="0" fontAlgn="base" latinLnBrk="0" hangingPunct="0">
              <a:lnSpc>
                <a:spcPct val="100000"/>
              </a:lnSpc>
              <a:spcBef>
                <a:spcPct val="0"/>
              </a:spcBef>
              <a:spcAft>
                <a:spcPct val="0"/>
              </a:spcAft>
              <a:buClr>
                <a:srgbClr val="FFFFFF"/>
              </a:buClr>
              <a:buSzPct val="115000"/>
              <a:buFont typeface="Wingdings 2" panose="05020102010507070707" pitchFamily="18" charset="2"/>
              <a:buChar char="ß"/>
              <a:tabLst/>
              <a:defRPr/>
            </a:pPr>
            <a:r>
              <a:rPr kumimoji="0" lang="en-US" sz="24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Berlin Sans FB" panose="020E0602020502020306" pitchFamily="34" charset="0"/>
                <a:ea typeface="+mn-ea"/>
                <a:cs typeface="+mn-cs"/>
              </a:rPr>
              <a:t>A faith that </a:t>
            </a:r>
            <a:r>
              <a:rPr kumimoji="0" lang="en-US" sz="2400" b="0" i="0" u="sng" strike="noStrike" kern="1200" cap="none" spc="0" normalizeH="0" baseline="0" noProof="0" dirty="0">
                <a:ln>
                  <a:noFill/>
                </a:ln>
                <a:solidFill>
                  <a:srgbClr val="FFCC00"/>
                </a:solidFill>
                <a:effectLst>
                  <a:outerShdw blurRad="38100" dist="38100" dir="2700000" algn="tl">
                    <a:srgbClr val="000000"/>
                  </a:outerShdw>
                </a:effectLst>
                <a:uLnTx/>
                <a:uFillTx/>
                <a:latin typeface="Berlin Sans FB" panose="020E0602020502020306" pitchFamily="34" charset="0"/>
                <a:ea typeface="+mn-ea"/>
                <a:cs typeface="+mn-cs"/>
              </a:rPr>
              <a:t>perseveres</a:t>
            </a:r>
            <a:r>
              <a:rPr kumimoji="0" lang="en-US" sz="24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Berlin Sans FB" panose="020E0602020502020306" pitchFamily="34" charset="0"/>
                <a:ea typeface="+mn-ea"/>
                <a:cs typeface="+mn-cs"/>
              </a:rPr>
              <a:t> is</a:t>
            </a:r>
            <a:endParaRPr kumimoji="0" lang="en-US" sz="2400" b="0" i="0" u="none" strike="noStrike" kern="1200" cap="none" spc="0" normalizeH="0" baseline="0" noProof="0" dirty="0">
              <a:ln>
                <a:noFill/>
              </a:ln>
              <a:solidFill>
                <a:srgbClr val="FFCC00"/>
              </a:solidFill>
              <a:effectLst>
                <a:outerShdw blurRad="38100" dist="38100" dir="2700000" algn="tl">
                  <a:srgbClr val="000000"/>
                </a:outerShdw>
              </a:effectLst>
              <a:uLnTx/>
              <a:uFillTx/>
              <a:latin typeface="Berlin Sans FB" panose="020E0602020502020306" pitchFamily="34" charset="0"/>
              <a:ea typeface="+mn-ea"/>
              <a:cs typeface="+mn-cs"/>
            </a:endParaRPr>
          </a:p>
        </p:txBody>
      </p:sp>
      <p:sp>
        <p:nvSpPr>
          <p:cNvPr id="13" name="Text Box 15">
            <a:extLst>
              <a:ext uri="{FF2B5EF4-FFF2-40B4-BE49-F238E27FC236}">
                <a16:creationId xmlns:a16="http://schemas.microsoft.com/office/drawing/2014/main" id="{FF61024C-D442-4C94-9F87-4E4562FED3A2}"/>
              </a:ext>
            </a:extLst>
          </p:cNvPr>
          <p:cNvSpPr txBox="1">
            <a:spLocks noChangeArrowheads="1"/>
          </p:cNvSpPr>
          <p:nvPr/>
        </p:nvSpPr>
        <p:spPr bwMode="auto">
          <a:xfrm>
            <a:off x="591065" y="3902639"/>
            <a:ext cx="855293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marR="0" lvl="0" indent="-457200" algn="l" defTabSz="914400" rtl="0" eaLnBrk="0" fontAlgn="base" latinLnBrk="0" hangingPunct="0">
              <a:lnSpc>
                <a:spcPct val="100000"/>
              </a:lnSpc>
              <a:spcBef>
                <a:spcPct val="0"/>
              </a:spcBef>
              <a:spcAft>
                <a:spcPct val="0"/>
              </a:spcAft>
              <a:buClr>
                <a:srgbClr val="FFFFFF"/>
              </a:buClr>
              <a:buSzPct val="115000"/>
              <a:buFont typeface="Wingdings 2" panose="05020102010507070707" pitchFamily="18" charset="2"/>
              <a:buChar char="ß"/>
              <a:tabLst/>
              <a:defRPr/>
            </a:pPr>
            <a:r>
              <a:rPr kumimoji="0" lang="en-US" sz="24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Berlin Sans FB" panose="020E0602020502020306" pitchFamily="34" charset="0"/>
                <a:ea typeface="+mn-ea"/>
                <a:cs typeface="+mn-cs"/>
              </a:rPr>
              <a:t>A mature, tested faith is the hallmark of Christian maturity (</a:t>
            </a:r>
            <a:r>
              <a:rPr kumimoji="0" lang="en-US" sz="2400" b="0" i="0" u="none" strike="noStrike" kern="1200" cap="none" spc="0" normalizeH="0" baseline="0" noProof="0" dirty="0">
                <a:ln>
                  <a:noFill/>
                </a:ln>
                <a:solidFill>
                  <a:srgbClr val="FFC000"/>
                </a:solidFill>
                <a:effectLst>
                  <a:outerShdw blurRad="38100" dist="38100" dir="2700000" algn="tl">
                    <a:srgbClr val="000000"/>
                  </a:outerShdw>
                </a:effectLst>
                <a:uLnTx/>
                <a:uFillTx/>
                <a:latin typeface="Berlin Sans FB" panose="020E0602020502020306" pitchFamily="34" charset="0"/>
                <a:ea typeface="+mn-ea"/>
                <a:cs typeface="+mn-cs"/>
              </a:rPr>
              <a:t>2 Pet. 1:3-11</a:t>
            </a:r>
            <a:r>
              <a:rPr kumimoji="0" lang="en-US" sz="24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Berlin Sans FB" panose="020E0602020502020306" pitchFamily="34" charset="0"/>
                <a:ea typeface="+mn-ea"/>
                <a:cs typeface="+mn-cs"/>
              </a:rPr>
              <a:t>).</a:t>
            </a:r>
            <a:endParaRPr kumimoji="0" lang="en-US" sz="2400" b="0" i="0" u="none" strike="noStrike" kern="1200" cap="none" spc="0" normalizeH="0" baseline="0" noProof="0" dirty="0">
              <a:ln>
                <a:noFill/>
              </a:ln>
              <a:solidFill>
                <a:srgbClr val="FFCC00"/>
              </a:solidFill>
              <a:effectLst>
                <a:outerShdw blurRad="38100" dist="38100" dir="2700000" algn="tl">
                  <a:srgbClr val="000000"/>
                </a:outerShdw>
              </a:effectLst>
              <a:uLnTx/>
              <a:uFillTx/>
              <a:latin typeface="Berlin Sans FB" panose="020E0602020502020306" pitchFamily="34" charset="0"/>
              <a:ea typeface="+mn-ea"/>
              <a:cs typeface="+mn-cs"/>
            </a:endParaRPr>
          </a:p>
        </p:txBody>
      </p:sp>
      <p:sp>
        <p:nvSpPr>
          <p:cNvPr id="18" name="Text Box 15">
            <a:extLst>
              <a:ext uri="{FF2B5EF4-FFF2-40B4-BE49-F238E27FC236}">
                <a16:creationId xmlns:a16="http://schemas.microsoft.com/office/drawing/2014/main" id="{6B392A24-BAE2-4662-AF74-91FA0FEB564B}"/>
              </a:ext>
            </a:extLst>
          </p:cNvPr>
          <p:cNvSpPr txBox="1">
            <a:spLocks noChangeArrowheads="1"/>
          </p:cNvSpPr>
          <p:nvPr/>
        </p:nvSpPr>
        <p:spPr bwMode="auto">
          <a:xfrm>
            <a:off x="579699" y="4902291"/>
            <a:ext cx="855293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marR="0" lvl="0" indent="-457200" algn="l" defTabSz="914400" rtl="0" eaLnBrk="0" fontAlgn="base" latinLnBrk="0" hangingPunct="0">
              <a:lnSpc>
                <a:spcPct val="100000"/>
              </a:lnSpc>
              <a:spcBef>
                <a:spcPct val="0"/>
              </a:spcBef>
              <a:spcAft>
                <a:spcPct val="0"/>
              </a:spcAft>
              <a:buClr>
                <a:srgbClr val="FFFFFF"/>
              </a:buClr>
              <a:buSzPct val="115000"/>
              <a:buFont typeface="Wingdings 2" panose="05020102010507070707" pitchFamily="18" charset="2"/>
              <a:buChar char="ß"/>
              <a:tabLst/>
              <a:defRPr/>
            </a:pPr>
            <a:r>
              <a:rPr kumimoji="0" lang="en-US" sz="24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Berlin Sans FB" panose="020E0602020502020306" pitchFamily="34" charset="0"/>
                <a:ea typeface="+mn-ea"/>
                <a:cs typeface="+mn-cs"/>
              </a:rPr>
              <a:t>“Faith either grows stronger and more mature under pressure or it breaks under the strain.” </a:t>
            </a: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Berlin Sans FB" panose="020E0602020502020306" pitchFamily="34" charset="0"/>
                <a:ea typeface="+mn-ea"/>
                <a:cs typeface="+mn-cs"/>
              </a:rPr>
              <a:t>(King, p. 122)</a:t>
            </a:r>
          </a:p>
        </p:txBody>
      </p:sp>
      <p:pic>
        <p:nvPicPr>
          <p:cNvPr id="15" name="Picture 4" descr="Sharefaith: Church Websites, Church Graphics, Sunday School, VBS, Giving &amp;  Apps">
            <a:extLst>
              <a:ext uri="{FF2B5EF4-FFF2-40B4-BE49-F238E27FC236}">
                <a16:creationId xmlns:a16="http://schemas.microsoft.com/office/drawing/2014/main" id="{A41F53BF-AD9A-463A-B41B-0EE62DFAA1A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5130" y="0"/>
            <a:ext cx="4748869" cy="2979005"/>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3112AB29-0174-4A32-B6A9-6901D9CF513A}"/>
              </a:ext>
            </a:extLst>
          </p:cNvPr>
          <p:cNvSpPr txBox="1"/>
          <p:nvPr/>
        </p:nvSpPr>
        <p:spPr>
          <a:xfrm>
            <a:off x="3766620" y="6477000"/>
            <a:ext cx="1616148" cy="369332"/>
          </a:xfrm>
          <a:prstGeom prst="rect">
            <a:avLst/>
          </a:prstGeom>
          <a:solidFill>
            <a:srgbClr val="FF9900"/>
          </a:solid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Berlin Sans FB" panose="020E0602020502020306" pitchFamily="34" charset="0"/>
                <a:ea typeface="+mn-ea"/>
                <a:cs typeface="+mn-cs"/>
              </a:rPr>
              <a:t>Count It All Joy</a:t>
            </a:r>
          </a:p>
        </p:txBody>
      </p:sp>
      <p:sp>
        <p:nvSpPr>
          <p:cNvPr id="17" name="Text Box 15">
            <a:extLst>
              <a:ext uri="{FF2B5EF4-FFF2-40B4-BE49-F238E27FC236}">
                <a16:creationId xmlns:a16="http://schemas.microsoft.com/office/drawing/2014/main" id="{07589D31-5500-4998-8026-D55DA607A8E2}"/>
              </a:ext>
            </a:extLst>
          </p:cNvPr>
          <p:cNvSpPr txBox="1">
            <a:spLocks noChangeArrowheads="1"/>
          </p:cNvSpPr>
          <p:nvPr/>
        </p:nvSpPr>
        <p:spPr bwMode="auto">
          <a:xfrm>
            <a:off x="1027545" y="2979003"/>
            <a:ext cx="814203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0" fontAlgn="base" latinLnBrk="0" hangingPunct="0">
              <a:lnSpc>
                <a:spcPct val="100000"/>
              </a:lnSpc>
              <a:spcBef>
                <a:spcPct val="0"/>
              </a:spcBef>
              <a:spcAft>
                <a:spcPct val="0"/>
              </a:spcAft>
              <a:buClr>
                <a:srgbClr val="FFFFFF"/>
              </a:buClr>
              <a:buSzPct val="115000"/>
              <a:buFontTx/>
              <a:buNone/>
              <a:tabLst/>
              <a:defRPr/>
            </a:pPr>
            <a:r>
              <a:rPr kumimoji="0" lang="en-US" sz="24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Berlin Sans FB" panose="020E0602020502020306" pitchFamily="34" charset="0"/>
                <a:ea typeface="+mn-ea"/>
                <a:cs typeface="+mn-cs"/>
              </a:rPr>
              <a:t>an </a:t>
            </a:r>
            <a:r>
              <a:rPr kumimoji="0" lang="en-US" sz="2400" b="0" i="1" u="sng" strike="noStrike" kern="1200" cap="none" spc="0" normalizeH="0" baseline="0" noProof="0" dirty="0">
                <a:ln>
                  <a:noFill/>
                </a:ln>
                <a:solidFill>
                  <a:srgbClr val="FFFFFF"/>
                </a:solidFill>
                <a:effectLst>
                  <a:outerShdw blurRad="38100" dist="38100" dir="2700000" algn="tl">
                    <a:srgbClr val="000000"/>
                  </a:outerShdw>
                </a:effectLst>
                <a:uLnTx/>
                <a:uFillTx/>
                <a:latin typeface="Berlin Sans FB" panose="020E0602020502020306" pitchFamily="34" charset="0"/>
                <a:ea typeface="+mn-ea"/>
                <a:cs typeface="+mn-cs"/>
              </a:rPr>
              <a:t>enduring</a:t>
            </a:r>
            <a:r>
              <a:rPr kumimoji="0" lang="en-US" sz="24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Berlin Sans FB" panose="020E0602020502020306" pitchFamily="34" charset="0"/>
                <a:ea typeface="+mn-ea"/>
                <a:cs typeface="+mn-cs"/>
              </a:rPr>
              <a:t> faith (</a:t>
            </a:r>
            <a:r>
              <a:rPr kumimoji="0" lang="en-US" sz="2400" b="0" i="1" u="none" strike="noStrike" kern="1200" cap="none" spc="0" normalizeH="0" baseline="0" noProof="0" dirty="0">
                <a:ln>
                  <a:noFill/>
                </a:ln>
                <a:solidFill>
                  <a:srgbClr val="FFFFFF"/>
                </a:solidFill>
                <a:effectLst>
                  <a:outerShdw blurRad="38100" dist="38100" dir="2700000" algn="tl">
                    <a:srgbClr val="000000"/>
                  </a:outerShdw>
                </a:effectLst>
                <a:uLnTx/>
                <a:uFillTx/>
                <a:latin typeface="Berlin Sans FB" panose="020E0602020502020306" pitchFamily="34" charset="0"/>
                <a:ea typeface="+mn-ea"/>
                <a:cs typeface="+mn-cs"/>
              </a:rPr>
              <a:t>“he that overcometh”</a:t>
            </a:r>
            <a:r>
              <a:rPr kumimoji="0" lang="en-US" sz="24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Berlin Sans FB" panose="020E0602020502020306" pitchFamily="34" charset="0"/>
                <a:ea typeface="+mn-ea"/>
                <a:cs typeface="+mn-cs"/>
              </a:rPr>
              <a:t>; </a:t>
            </a:r>
            <a:r>
              <a:rPr kumimoji="0" lang="en-US" sz="2400" b="0" i="0" u="none" strike="noStrike" kern="1200" cap="none" spc="0" normalizeH="0" baseline="0" noProof="0" dirty="0">
                <a:ln>
                  <a:noFill/>
                </a:ln>
                <a:solidFill>
                  <a:srgbClr val="FFCC00"/>
                </a:solidFill>
                <a:effectLst>
                  <a:outerShdw blurRad="38100" dist="38100" dir="2700000" algn="tl">
                    <a:srgbClr val="000000"/>
                  </a:outerShdw>
                </a:effectLst>
                <a:uLnTx/>
                <a:uFillTx/>
                <a:latin typeface="Berlin Sans FB" panose="020E0602020502020306" pitchFamily="34" charset="0"/>
                <a:ea typeface="+mn-ea"/>
                <a:cs typeface="+mn-cs"/>
              </a:rPr>
              <a:t>Rev. 2:7, 11, 17, 26; 3:5, 12, 21</a:t>
            </a:r>
            <a:r>
              <a:rPr kumimoji="0" lang="en-US" sz="24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Berlin Sans FB" panose="020E0602020502020306" pitchFamily="34" charset="0"/>
                <a:ea typeface="+mn-ea"/>
                <a:cs typeface="+mn-cs"/>
              </a:rPr>
              <a:t>). </a:t>
            </a:r>
            <a:endParaRPr kumimoji="0" lang="en-US" sz="2400" b="0" i="0" u="none" strike="noStrike" kern="1200" cap="none" spc="0" normalizeH="0" baseline="0" noProof="0" dirty="0">
              <a:ln>
                <a:noFill/>
              </a:ln>
              <a:solidFill>
                <a:srgbClr val="FFCC00"/>
              </a:solidFill>
              <a:effectLst>
                <a:outerShdw blurRad="38100" dist="38100" dir="2700000" algn="tl">
                  <a:srgbClr val="000000"/>
                </a:outerShdw>
              </a:effectLst>
              <a:uLnTx/>
              <a:uFillTx/>
              <a:latin typeface="Berlin Sans FB" panose="020E0602020502020306" pitchFamily="34" charset="0"/>
              <a:ea typeface="+mn-ea"/>
              <a:cs typeface="+mn-cs"/>
            </a:endParaRPr>
          </a:p>
        </p:txBody>
      </p:sp>
    </p:spTree>
    <p:extLst>
      <p:ext uri="{BB962C8B-B14F-4D97-AF65-F5344CB8AC3E}">
        <p14:creationId xmlns:p14="http://schemas.microsoft.com/office/powerpoint/2010/main" val="2890029597"/>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6329"/>
                                        </p:tgtEl>
                                        <p:attrNameLst>
                                          <p:attrName>style.visibility</p:attrName>
                                        </p:attrNameLst>
                                      </p:cBhvr>
                                      <p:to>
                                        <p:strVal val="visible"/>
                                      </p:to>
                                    </p:set>
                                    <p:animEffect transition="in" filter="dissolve">
                                      <p:cBhvr>
                                        <p:cTn id="7" dur="500"/>
                                        <p:tgtEl>
                                          <p:spTgt spid="56329"/>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dissolve">
                                      <p:cBhvr>
                                        <p:cTn id="11" dur="500"/>
                                        <p:tgtEl>
                                          <p:spTgt spid="15"/>
                                        </p:tgtEl>
                                      </p:cBhvr>
                                    </p:animEffect>
                                  </p:childTnLst>
                                </p:cTn>
                              </p:par>
                              <p:par>
                                <p:cTn id="12" presetID="9"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par>
                          <p:cTn id="15" fill="hold">
                            <p:stCondLst>
                              <p:cond delay="1000"/>
                            </p:stCondLst>
                            <p:childTnLst>
                              <p:par>
                                <p:cTn id="16" presetID="20"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edge">
                                      <p:cBhvr>
                                        <p:cTn id="18" dur="500"/>
                                        <p:tgtEl>
                                          <p:spTgt spid="21"/>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dissolv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dissolve">
                                      <p:cBhvr>
                                        <p:cTn id="27" dur="500"/>
                                        <p:tgtEl>
                                          <p:spTgt spid="12"/>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dissolve">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dissolve">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dissolve">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9" grpId="0"/>
      <p:bldP spid="19" grpId="0"/>
      <p:bldP spid="12" grpId="0"/>
      <p:bldP spid="13" grpId="0"/>
      <p:bldP spid="18" grpId="0"/>
      <p:bldP spid="21"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showMasterPhAnim="0">
  <p:cSld>
    <p:bg>
      <p:bgPr>
        <a:gradFill rotWithShape="0">
          <a:gsLst>
            <a:gs pos="0">
              <a:srgbClr val="006600"/>
            </a:gs>
            <a:gs pos="100000">
              <a:srgbClr val="003300"/>
            </a:gs>
          </a:gsLst>
          <a:lin ang="2700000" scaled="1"/>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E86863-16FF-4455-8052-39B42922A73C}"/>
              </a:ext>
            </a:extLst>
          </p:cNvPr>
          <p:cNvSpPr/>
          <p:nvPr/>
        </p:nvSpPr>
        <p:spPr bwMode="auto">
          <a:xfrm>
            <a:off x="0" y="-11113"/>
            <a:ext cx="9144000" cy="1458913"/>
          </a:xfrm>
          <a:prstGeom prst="rect">
            <a:avLst/>
          </a:prstGeom>
          <a:solidFill>
            <a:srgbClr val="003300"/>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ahoma" panose="020B0604030504040204" pitchFamily="34" charset="0"/>
              <a:ea typeface="+mn-ea"/>
              <a:cs typeface="+mn-cs"/>
            </a:endParaRPr>
          </a:p>
        </p:txBody>
      </p:sp>
      <p:sp>
        <p:nvSpPr>
          <p:cNvPr id="56329" name="Text Box 9"/>
          <p:cNvSpPr txBox="1">
            <a:spLocks noChangeArrowheads="1"/>
          </p:cNvSpPr>
          <p:nvPr/>
        </p:nvSpPr>
        <p:spPr bwMode="auto">
          <a:xfrm>
            <a:off x="57728" y="373559"/>
            <a:ext cx="4953000" cy="769441"/>
          </a:xfrm>
          <a:prstGeom prst="rect">
            <a:avLst/>
          </a:prstGeom>
          <a:noFill/>
          <a:ln>
            <a:noFill/>
          </a:ln>
          <a:effectLst/>
        </p:spPr>
        <p:txBody>
          <a:bodyPr wrap="square">
            <a:spAutoFit/>
          </a:bodyPr>
          <a:lstStyle>
            <a:lvl1pPr marL="463550" indent="-463550">
              <a:defRPr sz="2400">
                <a:solidFill>
                  <a:schemeClr val="tx1"/>
                </a:solidFill>
                <a:latin typeface="Times New Roman" panose="02020603050405020304" pitchFamily="18" charset="0"/>
              </a:defRPr>
            </a:lvl1pPr>
            <a:lvl2pPr marL="5778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463550" marR="0" lvl="0" indent="-463550" algn="l" defTabSz="914400" rtl="0" eaLnBrk="0" fontAlgn="base" latinLnBrk="0" hangingPunct="0">
              <a:lnSpc>
                <a:spcPct val="100000"/>
              </a:lnSpc>
              <a:spcBef>
                <a:spcPct val="50000"/>
              </a:spcBef>
              <a:spcAft>
                <a:spcPct val="0"/>
              </a:spcAft>
              <a:buClrTx/>
              <a:buSzTx/>
              <a:buFontTx/>
              <a:buNone/>
              <a:tabLst/>
              <a:defRPr/>
            </a:pPr>
            <a:r>
              <a:rPr kumimoji="0" lang="en-US" sz="4400" b="0" i="0" u="none" strike="noStrike" kern="1200" cap="none" spc="0" normalizeH="0" baseline="0" noProof="0" dirty="0">
                <a:ln>
                  <a:noFill/>
                </a:ln>
                <a:solidFill>
                  <a:srgbClr val="FFFF00"/>
                </a:solidFill>
                <a:effectLst/>
                <a:uLnTx/>
                <a:uFillTx/>
                <a:latin typeface="Berlin Sans FB Demi" panose="020E0802020502020306" pitchFamily="34" charset="0"/>
                <a:ea typeface="+mn-ea"/>
                <a:cs typeface="+mn-cs"/>
              </a:rPr>
              <a:t>Faith Under Fire</a:t>
            </a:r>
          </a:p>
        </p:txBody>
      </p:sp>
      <p:sp>
        <p:nvSpPr>
          <p:cNvPr id="2" name="Slide Number Placeholder 1"/>
          <p:cNvSpPr>
            <a:spLocks noGrp="1"/>
          </p:cNvSpPr>
          <p:nvPr>
            <p:ph type="sldNum" sz="quarter" idx="12"/>
          </p:nvPr>
        </p:nvSpPr>
        <p:spPr>
          <a:xfrm>
            <a:off x="8458200" y="6400800"/>
            <a:ext cx="685800" cy="45720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55E7828-17CB-442F-849A-4BD13309398C}" type="slidenum">
              <a:rPr kumimoji="0" lang="en-US" sz="1800" b="1" i="0" u="none" strike="noStrike" kern="1200" cap="none" spc="0" normalizeH="0" baseline="0" noProof="0" smtClean="0">
                <a:ln>
                  <a:noFill/>
                </a:ln>
                <a:solidFill>
                  <a:srgbClr val="FFFFFF"/>
                </a:solidFill>
                <a:effectLst/>
                <a:uLnTx/>
                <a:uFillTx/>
                <a:latin typeface="Gill Sans MT" panose="020B0502020104020203"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800" b="1" i="0" u="none" strike="noStrike" kern="1200" cap="none" spc="0" normalizeH="0" baseline="0" noProof="0" dirty="0">
              <a:ln>
                <a:noFill/>
              </a:ln>
              <a:solidFill>
                <a:srgbClr val="FFFFFF"/>
              </a:solidFill>
              <a:effectLst/>
              <a:uLnTx/>
              <a:uFillTx/>
              <a:latin typeface="Gill Sans MT" panose="020B0502020104020203" pitchFamily="34" charset="0"/>
              <a:ea typeface="+mn-ea"/>
              <a:cs typeface="+mn-cs"/>
            </a:endParaRPr>
          </a:p>
        </p:txBody>
      </p:sp>
      <p:cxnSp>
        <p:nvCxnSpPr>
          <p:cNvPr id="5" name="Straight Connector 4">
            <a:extLst>
              <a:ext uri="{FF2B5EF4-FFF2-40B4-BE49-F238E27FC236}">
                <a16:creationId xmlns:a16="http://schemas.microsoft.com/office/drawing/2014/main" id="{611DC2B8-6858-4C7B-8330-CCB64F7EA68B}"/>
              </a:ext>
            </a:extLst>
          </p:cNvPr>
          <p:cNvCxnSpPr/>
          <p:nvPr/>
        </p:nvCxnSpPr>
        <p:spPr bwMode="auto">
          <a:xfrm>
            <a:off x="0" y="1447800"/>
            <a:ext cx="914400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Text Box 15">
            <a:extLst>
              <a:ext uri="{FF2B5EF4-FFF2-40B4-BE49-F238E27FC236}">
                <a16:creationId xmlns:a16="http://schemas.microsoft.com/office/drawing/2014/main" id="{482D0756-7117-48F0-8ABB-32D83A535B55}"/>
              </a:ext>
            </a:extLst>
          </p:cNvPr>
          <p:cNvSpPr txBox="1">
            <a:spLocks noChangeArrowheads="1"/>
          </p:cNvSpPr>
          <p:nvPr/>
        </p:nvSpPr>
        <p:spPr bwMode="auto">
          <a:xfrm>
            <a:off x="143256" y="1600200"/>
            <a:ext cx="4352544"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marR="0" lvl="0" indent="-457200" algn="l" defTabSz="914400" rtl="0" eaLnBrk="0" fontAlgn="base" latinLnBrk="0" hangingPunct="0">
              <a:lnSpc>
                <a:spcPct val="100000"/>
              </a:lnSpc>
              <a:spcBef>
                <a:spcPct val="0"/>
              </a:spcBef>
              <a:spcAft>
                <a:spcPct val="0"/>
              </a:spcAft>
              <a:buClr>
                <a:srgbClr val="FFFF00"/>
              </a:buClr>
              <a:buSzPct val="115000"/>
              <a:buFont typeface="Wingdings 2" panose="05020102010507070707" pitchFamily="18" charset="2"/>
              <a:buChar char=""/>
              <a:tabLst/>
              <a:defRPr/>
            </a:pPr>
            <a:r>
              <a:rPr kumimoji="0" lang="en-US" sz="2600" b="0" i="1" u="none" strike="noStrike" kern="1200" cap="none" spc="0" normalizeH="0" baseline="0" noProof="0" dirty="0">
                <a:ln>
                  <a:noFill/>
                </a:ln>
                <a:solidFill>
                  <a:srgbClr val="FFFFFF"/>
                </a:solidFill>
                <a:effectLst>
                  <a:outerShdw blurRad="38100" dist="38100" dir="2700000" algn="tl">
                    <a:srgbClr val="000000"/>
                  </a:outerShdw>
                </a:effectLst>
                <a:uLnTx/>
                <a:uFillTx/>
                <a:latin typeface="Berlin Sans FB" panose="020E0602020502020306" pitchFamily="34" charset="0"/>
                <a:ea typeface="+mn-ea"/>
                <a:cs typeface="+mn-cs"/>
              </a:rPr>
              <a:t>“let patience have her perfect work, that you may be complete lacking nothing”  </a:t>
            </a:r>
            <a:r>
              <a:rPr kumimoji="0" lang="en-US" sz="26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Berlin Sans FB" panose="020E0602020502020306" pitchFamily="34" charset="0"/>
                <a:ea typeface="+mn-ea"/>
                <a:cs typeface="+mn-cs"/>
              </a:rPr>
              <a:t>(</a:t>
            </a:r>
            <a:r>
              <a:rPr kumimoji="0" lang="en-US" sz="2600" b="0" i="0" u="none" strike="noStrike" kern="1200" cap="none" spc="0" normalizeH="0" baseline="0" noProof="0" dirty="0">
                <a:ln>
                  <a:noFill/>
                </a:ln>
                <a:solidFill>
                  <a:srgbClr val="FFCC00"/>
                </a:solidFill>
                <a:effectLst>
                  <a:outerShdw blurRad="38100" dist="38100" dir="2700000" algn="tl">
                    <a:srgbClr val="000000"/>
                  </a:outerShdw>
                </a:effectLst>
                <a:uLnTx/>
                <a:uFillTx/>
                <a:latin typeface="Berlin Sans FB" panose="020E0602020502020306" pitchFamily="34" charset="0"/>
                <a:ea typeface="+mn-ea"/>
                <a:cs typeface="+mn-cs"/>
              </a:rPr>
              <a:t>v. 4</a:t>
            </a:r>
            <a:r>
              <a:rPr kumimoji="0" lang="en-US" sz="26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Berlin Sans FB" panose="020E0602020502020306" pitchFamily="34" charset="0"/>
                <a:ea typeface="+mn-ea"/>
                <a:cs typeface="+mn-cs"/>
              </a:rPr>
              <a:t>)</a:t>
            </a:r>
            <a:r>
              <a:rPr kumimoji="0" lang="en-US" sz="2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Berlin Sans FB" panose="020E0602020502020306" pitchFamily="34" charset="0"/>
                <a:ea typeface="+mn-ea"/>
                <a:cs typeface="+mn-cs"/>
              </a:rPr>
              <a:t>.</a:t>
            </a:r>
            <a:endParaRPr kumimoji="0" lang="en-US" sz="2600" b="0" i="0" u="none" strike="noStrike" kern="1200" cap="none" spc="0" normalizeH="0" baseline="0" noProof="0" dirty="0">
              <a:ln>
                <a:noFill/>
              </a:ln>
              <a:solidFill>
                <a:srgbClr val="FFCC66"/>
              </a:solidFill>
              <a:effectLst>
                <a:outerShdw blurRad="38100" dist="38100" dir="2700000" algn="tl">
                  <a:srgbClr val="000000"/>
                </a:outerShdw>
              </a:effectLst>
              <a:uLnTx/>
              <a:uFillTx/>
              <a:latin typeface="Berlin Sans FB" panose="020E0602020502020306" pitchFamily="34" charset="0"/>
              <a:ea typeface="+mn-ea"/>
              <a:cs typeface="+mn-cs"/>
            </a:endParaRPr>
          </a:p>
        </p:txBody>
      </p:sp>
      <p:sp>
        <p:nvSpPr>
          <p:cNvPr id="12" name="Text Box 15">
            <a:extLst>
              <a:ext uri="{FF2B5EF4-FFF2-40B4-BE49-F238E27FC236}">
                <a16:creationId xmlns:a16="http://schemas.microsoft.com/office/drawing/2014/main" id="{DCC5CD11-A186-4659-98F0-10734E780F85}"/>
              </a:ext>
            </a:extLst>
          </p:cNvPr>
          <p:cNvSpPr txBox="1">
            <a:spLocks noChangeArrowheads="1"/>
          </p:cNvSpPr>
          <p:nvPr/>
        </p:nvSpPr>
        <p:spPr bwMode="auto">
          <a:xfrm>
            <a:off x="581921" y="3449931"/>
            <a:ext cx="85620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marR="0" lvl="0" indent="-457200" algn="l" defTabSz="914400" rtl="0" eaLnBrk="0" fontAlgn="base" latinLnBrk="0" hangingPunct="0">
              <a:lnSpc>
                <a:spcPct val="100000"/>
              </a:lnSpc>
              <a:spcBef>
                <a:spcPct val="0"/>
              </a:spcBef>
              <a:spcAft>
                <a:spcPct val="0"/>
              </a:spcAft>
              <a:buClr>
                <a:srgbClr val="FFFFFF"/>
              </a:buClr>
              <a:buSzPct val="115000"/>
              <a:buFont typeface="Wingdings 2" panose="05020102010507070707" pitchFamily="18" charset="2"/>
              <a:buChar char="ß"/>
              <a:tabLst/>
              <a:defRPr/>
            </a:pPr>
            <a:r>
              <a:rPr kumimoji="0" lang="en-US" sz="24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Berlin Sans FB" panose="020E0602020502020306" pitchFamily="34" charset="0"/>
                <a:ea typeface="+mn-ea"/>
                <a:cs typeface="+mn-cs"/>
              </a:rPr>
              <a:t>Think of how “cardio-vascular” conditioning works.</a:t>
            </a:r>
            <a:endParaRPr kumimoji="0" lang="en-US" sz="2400" b="0" i="0" u="none" strike="noStrike" kern="1200" cap="none" spc="0" normalizeH="0" baseline="0" noProof="0" dirty="0">
              <a:ln>
                <a:noFill/>
              </a:ln>
              <a:solidFill>
                <a:srgbClr val="FFCC00"/>
              </a:solidFill>
              <a:effectLst>
                <a:outerShdw blurRad="38100" dist="38100" dir="2700000" algn="tl">
                  <a:srgbClr val="000000"/>
                </a:outerShdw>
              </a:effectLst>
              <a:uLnTx/>
              <a:uFillTx/>
              <a:latin typeface="Berlin Sans FB" panose="020E0602020502020306" pitchFamily="34" charset="0"/>
              <a:ea typeface="+mn-ea"/>
              <a:cs typeface="+mn-cs"/>
            </a:endParaRPr>
          </a:p>
        </p:txBody>
      </p:sp>
      <p:sp>
        <p:nvSpPr>
          <p:cNvPr id="13" name="Text Box 15">
            <a:extLst>
              <a:ext uri="{FF2B5EF4-FFF2-40B4-BE49-F238E27FC236}">
                <a16:creationId xmlns:a16="http://schemas.microsoft.com/office/drawing/2014/main" id="{FF61024C-D442-4C94-9F87-4E4562FED3A2}"/>
              </a:ext>
            </a:extLst>
          </p:cNvPr>
          <p:cNvSpPr txBox="1">
            <a:spLocks noChangeArrowheads="1"/>
          </p:cNvSpPr>
          <p:nvPr/>
        </p:nvSpPr>
        <p:spPr bwMode="auto">
          <a:xfrm>
            <a:off x="591065" y="4140196"/>
            <a:ext cx="855293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marR="0" lvl="0" indent="-457200" algn="l" defTabSz="914400" rtl="0" eaLnBrk="0" fontAlgn="base" latinLnBrk="0" hangingPunct="0">
              <a:lnSpc>
                <a:spcPct val="100000"/>
              </a:lnSpc>
              <a:spcBef>
                <a:spcPct val="0"/>
              </a:spcBef>
              <a:spcAft>
                <a:spcPct val="0"/>
              </a:spcAft>
              <a:buClr>
                <a:srgbClr val="FFFFFF"/>
              </a:buClr>
              <a:buSzPct val="115000"/>
              <a:buFont typeface="Wingdings 2" panose="05020102010507070707" pitchFamily="18" charset="2"/>
              <a:buChar char="ß"/>
              <a:tabLst/>
              <a:defRPr/>
            </a:pPr>
            <a:r>
              <a:rPr kumimoji="0" lang="en-US" sz="24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Berlin Sans FB" panose="020E0602020502020306" pitchFamily="34" charset="0"/>
                <a:ea typeface="+mn-ea"/>
                <a:cs typeface="+mn-cs"/>
              </a:rPr>
              <a:t>Eventually trials will complete what God intended us to be!  (mature, fully developed; </a:t>
            </a:r>
            <a:r>
              <a:rPr kumimoji="0" lang="en-US" sz="2400" b="0" i="0" u="none" strike="noStrike" kern="1200" cap="none" spc="0" normalizeH="0" baseline="0" noProof="0" dirty="0">
                <a:ln>
                  <a:noFill/>
                </a:ln>
                <a:solidFill>
                  <a:srgbClr val="FFC000"/>
                </a:solidFill>
                <a:effectLst>
                  <a:outerShdw blurRad="38100" dist="38100" dir="2700000" algn="tl">
                    <a:srgbClr val="000000"/>
                  </a:outerShdw>
                </a:effectLst>
                <a:uLnTx/>
                <a:uFillTx/>
                <a:latin typeface="Berlin Sans FB" panose="020E0602020502020306" pitchFamily="34" charset="0"/>
                <a:ea typeface="+mn-ea"/>
                <a:cs typeface="+mn-cs"/>
              </a:rPr>
              <a:t>Rom. 8:29</a:t>
            </a:r>
            <a:r>
              <a:rPr kumimoji="0" lang="en-US" sz="24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Berlin Sans FB" panose="020E0602020502020306" pitchFamily="34" charset="0"/>
                <a:ea typeface="+mn-ea"/>
                <a:cs typeface="+mn-cs"/>
              </a:rPr>
              <a:t>)</a:t>
            </a:r>
            <a:endParaRPr kumimoji="0" lang="en-US" sz="2400" b="0" i="0" u="none" strike="noStrike" kern="1200" cap="none" spc="0" normalizeH="0" baseline="0" noProof="0" dirty="0">
              <a:ln>
                <a:noFill/>
              </a:ln>
              <a:solidFill>
                <a:srgbClr val="FFCC00"/>
              </a:solidFill>
              <a:effectLst>
                <a:outerShdw blurRad="38100" dist="38100" dir="2700000" algn="tl">
                  <a:srgbClr val="000000"/>
                </a:outerShdw>
              </a:effectLst>
              <a:uLnTx/>
              <a:uFillTx/>
              <a:latin typeface="Berlin Sans FB" panose="020E0602020502020306" pitchFamily="34" charset="0"/>
              <a:ea typeface="+mn-ea"/>
              <a:cs typeface="+mn-cs"/>
            </a:endParaRPr>
          </a:p>
        </p:txBody>
      </p:sp>
      <p:sp>
        <p:nvSpPr>
          <p:cNvPr id="18" name="Text Box 15">
            <a:extLst>
              <a:ext uri="{FF2B5EF4-FFF2-40B4-BE49-F238E27FC236}">
                <a16:creationId xmlns:a16="http://schemas.microsoft.com/office/drawing/2014/main" id="{6B392A24-BAE2-4662-AF74-91FA0FEB564B}"/>
              </a:ext>
            </a:extLst>
          </p:cNvPr>
          <p:cNvSpPr txBox="1">
            <a:spLocks noChangeArrowheads="1"/>
          </p:cNvSpPr>
          <p:nvPr/>
        </p:nvSpPr>
        <p:spPr bwMode="auto">
          <a:xfrm>
            <a:off x="579699" y="5265003"/>
            <a:ext cx="855293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marR="0" lvl="0" indent="-457200" algn="l" defTabSz="914400" rtl="0" eaLnBrk="0" fontAlgn="base" latinLnBrk="0" hangingPunct="0">
              <a:lnSpc>
                <a:spcPct val="100000"/>
              </a:lnSpc>
              <a:spcBef>
                <a:spcPct val="0"/>
              </a:spcBef>
              <a:spcAft>
                <a:spcPct val="0"/>
              </a:spcAft>
              <a:buClr>
                <a:srgbClr val="FFFFFF"/>
              </a:buClr>
              <a:buSzPct val="115000"/>
              <a:buFont typeface="Wingdings 2" panose="05020102010507070707" pitchFamily="18" charset="2"/>
              <a:buChar char="ß"/>
              <a:tabLst/>
              <a:defRPr/>
            </a:pPr>
            <a:r>
              <a:rPr kumimoji="0" lang="en-US" sz="24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Berlin Sans FB" panose="020E0602020502020306" pitchFamily="34" charset="0"/>
                <a:ea typeface="+mn-ea"/>
                <a:cs typeface="+mn-cs"/>
              </a:rPr>
              <a:t>Through trials God’s wisdom is at work even though we may not understand it (think of Job!).</a:t>
            </a:r>
            <a:endPar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Berlin Sans FB" panose="020E0602020502020306" pitchFamily="34" charset="0"/>
              <a:ea typeface="+mn-ea"/>
              <a:cs typeface="+mn-cs"/>
            </a:endParaRPr>
          </a:p>
        </p:txBody>
      </p:sp>
      <p:pic>
        <p:nvPicPr>
          <p:cNvPr id="15" name="Picture 4" descr="Sharefaith: Church Websites, Church Graphics, Sunday School, VBS, Giving &amp;  Apps">
            <a:extLst>
              <a:ext uri="{FF2B5EF4-FFF2-40B4-BE49-F238E27FC236}">
                <a16:creationId xmlns:a16="http://schemas.microsoft.com/office/drawing/2014/main" id="{A41F53BF-AD9A-463A-B41B-0EE62DFAA1A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5130" y="0"/>
            <a:ext cx="4748869" cy="2979005"/>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3112AB29-0174-4A32-B6A9-6901D9CF513A}"/>
              </a:ext>
            </a:extLst>
          </p:cNvPr>
          <p:cNvSpPr txBox="1"/>
          <p:nvPr/>
        </p:nvSpPr>
        <p:spPr>
          <a:xfrm>
            <a:off x="3766620" y="6477000"/>
            <a:ext cx="1616148" cy="369332"/>
          </a:xfrm>
          <a:prstGeom prst="rect">
            <a:avLst/>
          </a:prstGeom>
          <a:solidFill>
            <a:srgbClr val="FF9900"/>
          </a:solid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Berlin Sans FB" panose="020E0602020502020306" pitchFamily="34" charset="0"/>
                <a:ea typeface="+mn-ea"/>
                <a:cs typeface="+mn-cs"/>
              </a:rPr>
              <a:t>Count It All Joy</a:t>
            </a:r>
          </a:p>
        </p:txBody>
      </p:sp>
    </p:spTree>
    <p:extLst>
      <p:ext uri="{BB962C8B-B14F-4D97-AF65-F5344CB8AC3E}">
        <p14:creationId xmlns:p14="http://schemas.microsoft.com/office/powerpoint/2010/main" val="2075092969"/>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6329"/>
                                        </p:tgtEl>
                                        <p:attrNameLst>
                                          <p:attrName>style.visibility</p:attrName>
                                        </p:attrNameLst>
                                      </p:cBhvr>
                                      <p:to>
                                        <p:strVal val="visible"/>
                                      </p:to>
                                    </p:set>
                                    <p:animEffect transition="in" filter="dissolve">
                                      <p:cBhvr>
                                        <p:cTn id="7" dur="500"/>
                                        <p:tgtEl>
                                          <p:spTgt spid="56329"/>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dissolve">
                                      <p:cBhvr>
                                        <p:cTn id="11" dur="500"/>
                                        <p:tgtEl>
                                          <p:spTgt spid="15"/>
                                        </p:tgtEl>
                                      </p:cBhvr>
                                    </p:animEffect>
                                  </p:childTnLst>
                                </p:cTn>
                              </p:par>
                              <p:par>
                                <p:cTn id="12" presetID="9"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par>
                          <p:cTn id="15" fill="hold">
                            <p:stCondLst>
                              <p:cond delay="1000"/>
                            </p:stCondLst>
                            <p:childTnLst>
                              <p:par>
                                <p:cTn id="16" presetID="20"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edge">
                                      <p:cBhvr>
                                        <p:cTn id="18" dur="500"/>
                                        <p:tgtEl>
                                          <p:spTgt spid="21"/>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dissolv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dissolv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dissolv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dissolve">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9" grpId="0"/>
      <p:bldP spid="19" grpId="0"/>
      <p:bldP spid="12" grpId="0"/>
      <p:bldP spid="13" grpId="0"/>
      <p:bldP spid="18" grpId="0"/>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bg>
      <p:bgPr>
        <a:gradFill rotWithShape="0">
          <a:gsLst>
            <a:gs pos="0">
              <a:srgbClr val="006600"/>
            </a:gs>
            <a:gs pos="100000">
              <a:srgbClr val="003300"/>
            </a:gs>
          </a:gsLst>
          <a:lin ang="2700000" scaled="1"/>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E86863-16FF-4455-8052-39B42922A73C}"/>
              </a:ext>
            </a:extLst>
          </p:cNvPr>
          <p:cNvSpPr/>
          <p:nvPr/>
        </p:nvSpPr>
        <p:spPr bwMode="auto">
          <a:xfrm>
            <a:off x="0" y="-11113"/>
            <a:ext cx="9144000" cy="1458913"/>
          </a:xfrm>
          <a:prstGeom prst="rect">
            <a:avLst/>
          </a:prstGeom>
          <a:solidFill>
            <a:srgbClr val="003300"/>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ahoma" panose="020B0604030504040204" pitchFamily="34" charset="0"/>
              <a:ea typeface="+mn-ea"/>
              <a:cs typeface="+mn-cs"/>
            </a:endParaRPr>
          </a:p>
        </p:txBody>
      </p:sp>
      <p:sp>
        <p:nvSpPr>
          <p:cNvPr id="56329" name="Text Box 9"/>
          <p:cNvSpPr txBox="1">
            <a:spLocks noChangeArrowheads="1"/>
          </p:cNvSpPr>
          <p:nvPr/>
        </p:nvSpPr>
        <p:spPr bwMode="auto">
          <a:xfrm>
            <a:off x="57728" y="373559"/>
            <a:ext cx="4953000" cy="769441"/>
          </a:xfrm>
          <a:prstGeom prst="rect">
            <a:avLst/>
          </a:prstGeom>
          <a:noFill/>
          <a:ln>
            <a:noFill/>
          </a:ln>
          <a:effectLst/>
        </p:spPr>
        <p:txBody>
          <a:bodyPr wrap="square">
            <a:spAutoFit/>
          </a:bodyPr>
          <a:lstStyle>
            <a:lvl1pPr marL="463550" indent="-463550">
              <a:defRPr sz="2400">
                <a:solidFill>
                  <a:schemeClr val="tx1"/>
                </a:solidFill>
                <a:latin typeface="Times New Roman" panose="02020603050405020304" pitchFamily="18" charset="0"/>
              </a:defRPr>
            </a:lvl1pPr>
            <a:lvl2pPr marL="5778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463550" marR="0" lvl="0" indent="-463550" algn="l" defTabSz="914400" rtl="0" eaLnBrk="0" fontAlgn="base" latinLnBrk="0" hangingPunct="0">
              <a:lnSpc>
                <a:spcPct val="100000"/>
              </a:lnSpc>
              <a:spcBef>
                <a:spcPct val="50000"/>
              </a:spcBef>
              <a:spcAft>
                <a:spcPct val="0"/>
              </a:spcAft>
              <a:buClrTx/>
              <a:buSzTx/>
              <a:buFontTx/>
              <a:buNone/>
              <a:tabLst/>
              <a:defRPr/>
            </a:pPr>
            <a:r>
              <a:rPr kumimoji="0" lang="en-US" sz="4400" b="0" i="0" u="none" strike="noStrike" kern="1200" cap="none" spc="0" normalizeH="0" baseline="0" noProof="0" dirty="0">
                <a:ln>
                  <a:noFill/>
                </a:ln>
                <a:solidFill>
                  <a:srgbClr val="FFFF00"/>
                </a:solidFill>
                <a:effectLst/>
                <a:uLnTx/>
                <a:uFillTx/>
                <a:latin typeface="Berlin Sans FB Demi" panose="020E0802020502020306" pitchFamily="34" charset="0"/>
                <a:ea typeface="+mn-ea"/>
                <a:cs typeface="+mn-cs"/>
              </a:rPr>
              <a:t>Faith Under Fire</a:t>
            </a:r>
          </a:p>
        </p:txBody>
      </p:sp>
      <p:sp>
        <p:nvSpPr>
          <p:cNvPr id="2" name="Slide Number Placeholder 1"/>
          <p:cNvSpPr>
            <a:spLocks noGrp="1"/>
          </p:cNvSpPr>
          <p:nvPr>
            <p:ph type="sldNum" sz="quarter" idx="12"/>
          </p:nvPr>
        </p:nvSpPr>
        <p:spPr>
          <a:xfrm>
            <a:off x="8458200" y="6400800"/>
            <a:ext cx="685800" cy="45720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55E7828-17CB-442F-849A-4BD13309398C}" type="slidenum">
              <a:rPr kumimoji="0" lang="en-US" sz="1800" b="1" i="0" u="none" strike="noStrike" kern="1200" cap="none" spc="0" normalizeH="0" baseline="0" noProof="0" smtClean="0">
                <a:ln>
                  <a:noFill/>
                </a:ln>
                <a:solidFill>
                  <a:srgbClr val="FFFFFF"/>
                </a:solidFill>
                <a:effectLst/>
                <a:uLnTx/>
                <a:uFillTx/>
                <a:latin typeface="Gill Sans MT" panose="020B0502020104020203"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800" b="1" i="0" u="none" strike="noStrike" kern="1200" cap="none" spc="0" normalizeH="0" baseline="0" noProof="0" dirty="0">
              <a:ln>
                <a:noFill/>
              </a:ln>
              <a:solidFill>
                <a:srgbClr val="FFFFFF"/>
              </a:solidFill>
              <a:effectLst/>
              <a:uLnTx/>
              <a:uFillTx/>
              <a:latin typeface="Gill Sans MT" panose="020B0502020104020203" pitchFamily="34" charset="0"/>
              <a:ea typeface="+mn-ea"/>
              <a:cs typeface="+mn-cs"/>
            </a:endParaRPr>
          </a:p>
        </p:txBody>
      </p:sp>
      <p:cxnSp>
        <p:nvCxnSpPr>
          <p:cNvPr id="5" name="Straight Connector 4">
            <a:extLst>
              <a:ext uri="{FF2B5EF4-FFF2-40B4-BE49-F238E27FC236}">
                <a16:creationId xmlns:a16="http://schemas.microsoft.com/office/drawing/2014/main" id="{611DC2B8-6858-4C7B-8330-CCB64F7EA68B}"/>
              </a:ext>
            </a:extLst>
          </p:cNvPr>
          <p:cNvCxnSpPr/>
          <p:nvPr/>
        </p:nvCxnSpPr>
        <p:spPr bwMode="auto">
          <a:xfrm>
            <a:off x="0" y="1447800"/>
            <a:ext cx="914400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Text Box 15">
            <a:extLst>
              <a:ext uri="{FF2B5EF4-FFF2-40B4-BE49-F238E27FC236}">
                <a16:creationId xmlns:a16="http://schemas.microsoft.com/office/drawing/2014/main" id="{482D0756-7117-48F0-8ABB-32D83A535B55}"/>
              </a:ext>
            </a:extLst>
          </p:cNvPr>
          <p:cNvSpPr txBox="1">
            <a:spLocks noChangeArrowheads="1"/>
          </p:cNvSpPr>
          <p:nvPr/>
        </p:nvSpPr>
        <p:spPr bwMode="auto">
          <a:xfrm>
            <a:off x="143256" y="1600200"/>
            <a:ext cx="4352544"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marR="0" lvl="0" indent="-457200" algn="l" defTabSz="914400" rtl="0" eaLnBrk="0" fontAlgn="base" latinLnBrk="0" hangingPunct="0">
              <a:lnSpc>
                <a:spcPct val="100000"/>
              </a:lnSpc>
              <a:spcBef>
                <a:spcPct val="0"/>
              </a:spcBef>
              <a:spcAft>
                <a:spcPct val="0"/>
              </a:spcAft>
              <a:buClr>
                <a:srgbClr val="FFFF00"/>
              </a:buClr>
              <a:buSzPct val="115000"/>
              <a:buFont typeface="Wingdings 2" panose="05020102010507070707" pitchFamily="18" charset="2"/>
              <a:buChar char=""/>
              <a:tabLst/>
              <a:defRPr/>
            </a:pPr>
            <a:r>
              <a:rPr kumimoji="0" lang="en-US" sz="2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Berlin Sans FB" panose="020E0602020502020306" pitchFamily="34" charset="0"/>
                <a:ea typeface="+mn-ea"/>
                <a:cs typeface="+mn-cs"/>
              </a:rPr>
              <a:t>Trials and prayer</a:t>
            </a:r>
            <a:r>
              <a:rPr kumimoji="0" lang="en-US" sz="2600" b="0" i="1" u="none" strike="noStrike" kern="1200" cap="none" spc="0" normalizeH="0" baseline="0" noProof="0" dirty="0">
                <a:ln>
                  <a:noFill/>
                </a:ln>
                <a:solidFill>
                  <a:srgbClr val="FFFFFF"/>
                </a:solidFill>
                <a:effectLst>
                  <a:outerShdw blurRad="38100" dist="38100" dir="2700000" algn="tl">
                    <a:srgbClr val="000000"/>
                  </a:outerShdw>
                </a:effectLst>
                <a:uLnTx/>
                <a:uFillTx/>
                <a:latin typeface="Berlin Sans FB" panose="020E0602020502020306" pitchFamily="34" charset="0"/>
                <a:ea typeface="+mn-ea"/>
                <a:cs typeface="+mn-cs"/>
              </a:rPr>
              <a:t> </a:t>
            </a:r>
            <a:r>
              <a:rPr kumimoji="0" lang="en-US" sz="26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Berlin Sans FB" panose="020E0602020502020306" pitchFamily="34" charset="0"/>
                <a:ea typeface="+mn-ea"/>
                <a:cs typeface="+mn-cs"/>
              </a:rPr>
              <a:t>(</a:t>
            </a:r>
            <a:r>
              <a:rPr kumimoji="0" lang="en-US" sz="2600" b="0" i="0" u="none" strike="noStrike" kern="1200" cap="none" spc="0" normalizeH="0" baseline="0" noProof="0" dirty="0">
                <a:ln>
                  <a:noFill/>
                </a:ln>
                <a:solidFill>
                  <a:srgbClr val="FFCC00"/>
                </a:solidFill>
                <a:effectLst>
                  <a:outerShdw blurRad="38100" dist="38100" dir="2700000" algn="tl">
                    <a:srgbClr val="000000"/>
                  </a:outerShdw>
                </a:effectLst>
                <a:uLnTx/>
                <a:uFillTx/>
                <a:latin typeface="Berlin Sans FB" panose="020E0602020502020306" pitchFamily="34" charset="0"/>
                <a:ea typeface="+mn-ea"/>
                <a:cs typeface="+mn-cs"/>
              </a:rPr>
              <a:t>v. 5</a:t>
            </a:r>
            <a:r>
              <a:rPr kumimoji="0" lang="en-US" sz="26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Berlin Sans FB" panose="020E0602020502020306" pitchFamily="34" charset="0"/>
                <a:ea typeface="+mn-ea"/>
                <a:cs typeface="+mn-cs"/>
              </a:rPr>
              <a:t>)</a:t>
            </a:r>
            <a:r>
              <a:rPr kumimoji="0" lang="en-US" sz="2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Berlin Sans FB" panose="020E0602020502020306" pitchFamily="34" charset="0"/>
                <a:ea typeface="+mn-ea"/>
                <a:cs typeface="+mn-cs"/>
              </a:rPr>
              <a:t>.</a:t>
            </a:r>
            <a:endParaRPr kumimoji="0" lang="en-US" sz="2600" b="0" i="0" u="none" strike="noStrike" kern="1200" cap="none" spc="0" normalizeH="0" baseline="0" noProof="0" dirty="0">
              <a:ln>
                <a:noFill/>
              </a:ln>
              <a:solidFill>
                <a:srgbClr val="FFCC66"/>
              </a:solidFill>
              <a:effectLst>
                <a:outerShdw blurRad="38100" dist="38100" dir="2700000" algn="tl">
                  <a:srgbClr val="000000"/>
                </a:outerShdw>
              </a:effectLst>
              <a:uLnTx/>
              <a:uFillTx/>
              <a:latin typeface="Berlin Sans FB" panose="020E0602020502020306" pitchFamily="34" charset="0"/>
              <a:ea typeface="+mn-ea"/>
              <a:cs typeface="+mn-cs"/>
            </a:endParaRPr>
          </a:p>
        </p:txBody>
      </p:sp>
      <p:sp>
        <p:nvSpPr>
          <p:cNvPr id="12" name="Text Box 15">
            <a:extLst>
              <a:ext uri="{FF2B5EF4-FFF2-40B4-BE49-F238E27FC236}">
                <a16:creationId xmlns:a16="http://schemas.microsoft.com/office/drawing/2014/main" id="{DCC5CD11-A186-4659-98F0-10734E780F85}"/>
              </a:ext>
            </a:extLst>
          </p:cNvPr>
          <p:cNvSpPr txBox="1">
            <a:spLocks noChangeArrowheads="1"/>
          </p:cNvSpPr>
          <p:nvPr/>
        </p:nvSpPr>
        <p:spPr bwMode="auto">
          <a:xfrm>
            <a:off x="581921" y="2133600"/>
            <a:ext cx="85620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marR="0" lvl="0" indent="-457200" algn="l" defTabSz="914400" rtl="0" eaLnBrk="0" fontAlgn="base" latinLnBrk="0" hangingPunct="0">
              <a:lnSpc>
                <a:spcPct val="100000"/>
              </a:lnSpc>
              <a:spcBef>
                <a:spcPct val="0"/>
              </a:spcBef>
              <a:spcAft>
                <a:spcPct val="0"/>
              </a:spcAft>
              <a:buClr>
                <a:srgbClr val="FFFFFF"/>
              </a:buClr>
              <a:buSzPct val="115000"/>
              <a:buFont typeface="Wingdings 2" panose="05020102010507070707" pitchFamily="18" charset="2"/>
              <a:buChar char="ß"/>
              <a:tabLst/>
              <a:defRPr/>
            </a:pPr>
            <a:r>
              <a:rPr kumimoji="0" lang="en-US" sz="24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Berlin Sans FB" panose="020E0602020502020306" pitchFamily="34" charset="0"/>
                <a:ea typeface="+mn-ea"/>
                <a:cs typeface="+mn-cs"/>
              </a:rPr>
              <a:t>Topic has not changed:</a:t>
            </a:r>
            <a:endParaRPr kumimoji="0" lang="en-US" sz="2400" b="0" i="0" u="none" strike="noStrike" kern="1200" cap="none" spc="0" normalizeH="0" baseline="0" noProof="0" dirty="0">
              <a:ln>
                <a:noFill/>
              </a:ln>
              <a:solidFill>
                <a:srgbClr val="FFCC00"/>
              </a:solidFill>
              <a:effectLst>
                <a:outerShdw blurRad="38100" dist="38100" dir="2700000" algn="tl">
                  <a:srgbClr val="000000"/>
                </a:outerShdw>
              </a:effectLst>
              <a:uLnTx/>
              <a:uFillTx/>
              <a:latin typeface="Berlin Sans FB" panose="020E0602020502020306" pitchFamily="34" charset="0"/>
              <a:ea typeface="+mn-ea"/>
              <a:cs typeface="+mn-cs"/>
            </a:endParaRPr>
          </a:p>
        </p:txBody>
      </p:sp>
      <p:sp>
        <p:nvSpPr>
          <p:cNvPr id="13" name="Text Box 15">
            <a:extLst>
              <a:ext uri="{FF2B5EF4-FFF2-40B4-BE49-F238E27FC236}">
                <a16:creationId xmlns:a16="http://schemas.microsoft.com/office/drawing/2014/main" id="{FF61024C-D442-4C94-9F87-4E4562FED3A2}"/>
              </a:ext>
            </a:extLst>
          </p:cNvPr>
          <p:cNvSpPr txBox="1">
            <a:spLocks noChangeArrowheads="1"/>
          </p:cNvSpPr>
          <p:nvPr/>
        </p:nvSpPr>
        <p:spPr bwMode="auto">
          <a:xfrm>
            <a:off x="591065" y="3447266"/>
            <a:ext cx="8552933" cy="614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marR="0" lvl="0" indent="-457200" algn="l" defTabSz="914400" rtl="0" eaLnBrk="0" fontAlgn="base" latinLnBrk="0" hangingPunct="0">
              <a:lnSpc>
                <a:spcPct val="100000"/>
              </a:lnSpc>
              <a:spcBef>
                <a:spcPct val="0"/>
              </a:spcBef>
              <a:spcAft>
                <a:spcPct val="0"/>
              </a:spcAft>
              <a:buClr>
                <a:srgbClr val="FFFFFF"/>
              </a:buClr>
              <a:buSzPct val="115000"/>
              <a:buFont typeface="Wingdings 2" panose="05020102010507070707" pitchFamily="18" charset="2"/>
              <a:buChar char="ß"/>
              <a:tabLst/>
              <a:defRPr/>
            </a:pPr>
            <a:r>
              <a:rPr kumimoji="0" lang="en-US" sz="24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Berlin Sans FB" panose="020E0602020502020306" pitchFamily="34" charset="0"/>
                <a:ea typeface="+mn-ea"/>
                <a:cs typeface="+mn-cs"/>
              </a:rPr>
              <a:t>Wisdom is the ability to apply knowledge to a real situation.</a:t>
            </a:r>
            <a:endParaRPr kumimoji="0" lang="en-US" sz="2400" b="0" i="0" u="none" strike="noStrike" kern="1200" cap="none" spc="0" normalizeH="0" baseline="0" noProof="0" dirty="0">
              <a:ln>
                <a:noFill/>
              </a:ln>
              <a:solidFill>
                <a:srgbClr val="FFCC00"/>
              </a:solidFill>
              <a:effectLst>
                <a:outerShdw blurRad="38100" dist="38100" dir="2700000" algn="tl">
                  <a:srgbClr val="000000"/>
                </a:outerShdw>
              </a:effectLst>
              <a:uLnTx/>
              <a:uFillTx/>
              <a:latin typeface="Berlin Sans FB" panose="020E0602020502020306" pitchFamily="34" charset="0"/>
              <a:ea typeface="+mn-ea"/>
              <a:cs typeface="+mn-cs"/>
            </a:endParaRPr>
          </a:p>
        </p:txBody>
      </p:sp>
      <p:sp>
        <p:nvSpPr>
          <p:cNvPr id="18" name="Text Box 15">
            <a:extLst>
              <a:ext uri="{FF2B5EF4-FFF2-40B4-BE49-F238E27FC236}">
                <a16:creationId xmlns:a16="http://schemas.microsoft.com/office/drawing/2014/main" id="{6B392A24-BAE2-4662-AF74-91FA0FEB564B}"/>
              </a:ext>
            </a:extLst>
          </p:cNvPr>
          <p:cNvSpPr txBox="1">
            <a:spLocks noChangeArrowheads="1"/>
          </p:cNvSpPr>
          <p:nvPr/>
        </p:nvSpPr>
        <p:spPr bwMode="auto">
          <a:xfrm>
            <a:off x="579699" y="4041184"/>
            <a:ext cx="8552933"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marR="0" lvl="0" indent="-457200" algn="l" defTabSz="914400" rtl="0" eaLnBrk="0" fontAlgn="base" latinLnBrk="0" hangingPunct="0">
              <a:lnSpc>
                <a:spcPct val="100000"/>
              </a:lnSpc>
              <a:spcBef>
                <a:spcPct val="0"/>
              </a:spcBef>
              <a:spcAft>
                <a:spcPct val="0"/>
              </a:spcAft>
              <a:buClr>
                <a:srgbClr val="FFFFFF"/>
              </a:buClr>
              <a:buSzPct val="115000"/>
              <a:buFont typeface="Wingdings 2" panose="05020102010507070707" pitchFamily="18" charset="2"/>
              <a:buChar char="ß"/>
              <a:tabLst/>
              <a:defRPr/>
            </a:pPr>
            <a:r>
              <a:rPr kumimoji="0" lang="en-US" sz="24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Berlin Sans FB" panose="020E0602020502020306" pitchFamily="34" charset="0"/>
                <a:ea typeface="+mn-ea"/>
                <a:cs typeface="+mn-cs"/>
              </a:rPr>
              <a:t>“In this special context, wisdom is equivalent to an understanding of the nature and purpose of trials and knowing how to meet them courageously and win the battle with them.  Such wisdom will richly supply the victim of trial with all that is needed to gain the victory.” </a:t>
            </a: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Berlin Sans FB" panose="020E0602020502020306" pitchFamily="34" charset="0"/>
                <a:ea typeface="+mn-ea"/>
                <a:cs typeface="+mn-cs"/>
              </a:rPr>
              <a:t>(King, p. 126)</a:t>
            </a:r>
          </a:p>
        </p:txBody>
      </p:sp>
      <p:pic>
        <p:nvPicPr>
          <p:cNvPr id="15" name="Picture 4" descr="Sharefaith: Church Websites, Church Graphics, Sunday School, VBS, Giving &amp;  Apps">
            <a:extLst>
              <a:ext uri="{FF2B5EF4-FFF2-40B4-BE49-F238E27FC236}">
                <a16:creationId xmlns:a16="http://schemas.microsoft.com/office/drawing/2014/main" id="{A41F53BF-AD9A-463A-B41B-0EE62DFAA1A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5130" y="0"/>
            <a:ext cx="4748869" cy="2979005"/>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3112AB29-0174-4A32-B6A9-6901D9CF513A}"/>
              </a:ext>
            </a:extLst>
          </p:cNvPr>
          <p:cNvSpPr txBox="1"/>
          <p:nvPr/>
        </p:nvSpPr>
        <p:spPr>
          <a:xfrm>
            <a:off x="3775764" y="6477000"/>
            <a:ext cx="1616148" cy="369332"/>
          </a:xfrm>
          <a:prstGeom prst="rect">
            <a:avLst/>
          </a:prstGeom>
          <a:solidFill>
            <a:srgbClr val="FF9900"/>
          </a:solid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Berlin Sans FB" panose="020E0602020502020306" pitchFamily="34" charset="0"/>
                <a:ea typeface="+mn-ea"/>
                <a:cs typeface="+mn-cs"/>
              </a:rPr>
              <a:t>Count It All Joy</a:t>
            </a:r>
          </a:p>
        </p:txBody>
      </p:sp>
      <p:pic>
        <p:nvPicPr>
          <p:cNvPr id="1026" name="Picture 2" descr="Tools in God's Tool Box">
            <a:extLst>
              <a:ext uri="{FF2B5EF4-FFF2-40B4-BE49-F238E27FC236}">
                <a16:creationId xmlns:a16="http://schemas.microsoft.com/office/drawing/2014/main" id="{C49CC55A-B9DE-4AB8-BE63-489D2B678B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6411" y="-40007"/>
            <a:ext cx="4564296" cy="3426799"/>
          </a:xfrm>
          <a:prstGeom prst="rect">
            <a:avLst/>
          </a:prstGeom>
          <a:noFill/>
          <a:extLst>
            <a:ext uri="{909E8E84-426E-40DD-AFC4-6F175D3DCCD1}">
              <a14:hiddenFill xmlns:a14="http://schemas.microsoft.com/office/drawing/2010/main">
                <a:solidFill>
                  <a:srgbClr val="FFFFFF"/>
                </a:solidFill>
              </a14:hiddenFill>
            </a:ext>
          </a:extLst>
        </p:spPr>
      </p:pic>
      <p:sp>
        <p:nvSpPr>
          <p:cNvPr id="14" name="Speech Bubble: Rectangle with Corners Rounded 13">
            <a:extLst>
              <a:ext uri="{FF2B5EF4-FFF2-40B4-BE49-F238E27FC236}">
                <a16:creationId xmlns:a16="http://schemas.microsoft.com/office/drawing/2014/main" id="{F30D6ABF-7E6A-4815-B3C5-41B2B8F37D75}"/>
              </a:ext>
            </a:extLst>
          </p:cNvPr>
          <p:cNvSpPr/>
          <p:nvPr/>
        </p:nvSpPr>
        <p:spPr bwMode="auto">
          <a:xfrm>
            <a:off x="4263420" y="89537"/>
            <a:ext cx="4822852" cy="2540712"/>
          </a:xfrm>
          <a:prstGeom prst="wedgeRoundRectCallout">
            <a:avLst>
              <a:gd name="adj1" fmla="val -55610"/>
              <a:gd name="adj2" fmla="val 21799"/>
              <a:gd name="adj3" fmla="val 16667"/>
            </a:avLst>
          </a:prstGeom>
          <a:gradFill>
            <a:gsLst>
              <a:gs pos="11000">
                <a:srgbClr val="006600"/>
              </a:gs>
              <a:gs pos="100000">
                <a:srgbClr val="003300"/>
              </a:gs>
            </a:gsLst>
            <a:lin ang="2700000" scaled="1"/>
          </a:gradFill>
          <a:ln w="50800" cap="flat" cmpd="sng" algn="ctr">
            <a:solidFill>
              <a:schemeClr val="tx1"/>
            </a:solidFill>
            <a:prstDash val="solid"/>
            <a:round/>
            <a:headEnd type="none" w="med" len="med"/>
            <a:tailEnd type="none" w="med" len="med"/>
          </a:ln>
          <a:effectLst/>
        </p:spPr>
        <p:txBody>
          <a:bodyPr vert="horz" wrap="square" lIns="228600" tIns="228600" rIns="228600" bIns="228600" numCol="1" rtlCol="0"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24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 </a:t>
            </a:r>
            <a:r>
              <a:rPr kumimoji="0" lang="en-US" sz="2400" b="0" i="0" u="none" strike="noStrike" kern="1200" cap="none" spc="0" normalizeH="0" baseline="30000" noProof="0" dirty="0">
                <a:ln>
                  <a:noFill/>
                </a:ln>
                <a:solidFill>
                  <a:srgbClr val="FFCC00"/>
                </a:solidFill>
                <a:effectLst/>
                <a:uLnTx/>
                <a:uFillTx/>
                <a:latin typeface="Berlin Sans FB" panose="020E0602020502020306" pitchFamily="34" charset="0"/>
                <a:ea typeface="+mn-ea"/>
                <a:cs typeface="+mn-cs"/>
              </a:rPr>
              <a:t>5 </a:t>
            </a:r>
            <a:r>
              <a:rPr kumimoji="0" lang="en-US" sz="24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If any of you lacks wisdom, let him ask of God, who gives to all liberally and without reproach, and it will be given to him.” </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Berlin Sans FB" panose="020E0602020502020306" pitchFamily="34" charset="0"/>
              <a:ea typeface="+mn-ea"/>
              <a:cs typeface="+mn-cs"/>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CC00"/>
                </a:solidFill>
                <a:effectLst/>
                <a:uLnTx/>
                <a:uFillTx/>
                <a:latin typeface="Berlin Sans FB" panose="020E0602020502020306" pitchFamily="34" charset="0"/>
                <a:ea typeface="+mn-ea"/>
                <a:cs typeface="+mn-cs"/>
              </a:rPr>
              <a:t>—James 1:5</a:t>
            </a:r>
          </a:p>
        </p:txBody>
      </p:sp>
      <p:sp>
        <p:nvSpPr>
          <p:cNvPr id="16" name="Text Box 15">
            <a:extLst>
              <a:ext uri="{FF2B5EF4-FFF2-40B4-BE49-F238E27FC236}">
                <a16:creationId xmlns:a16="http://schemas.microsoft.com/office/drawing/2014/main" id="{1D64C48C-E0E2-49E7-862E-53986D66F3A9}"/>
              </a:ext>
            </a:extLst>
          </p:cNvPr>
          <p:cNvSpPr txBox="1">
            <a:spLocks noChangeArrowheads="1"/>
          </p:cNvSpPr>
          <p:nvPr/>
        </p:nvSpPr>
        <p:spPr bwMode="auto">
          <a:xfrm>
            <a:off x="1082745" y="2564769"/>
            <a:ext cx="666171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0" fontAlgn="base" latinLnBrk="0" hangingPunct="0">
              <a:lnSpc>
                <a:spcPct val="100000"/>
              </a:lnSpc>
              <a:spcBef>
                <a:spcPct val="0"/>
              </a:spcBef>
              <a:spcAft>
                <a:spcPct val="0"/>
              </a:spcAft>
              <a:buClr>
                <a:srgbClr val="FFFFFF"/>
              </a:buClr>
              <a:buSzPct val="115000"/>
              <a:buFontTx/>
              <a:buNone/>
              <a:tabLst/>
              <a:defRPr/>
            </a:pPr>
            <a:r>
              <a:rPr kumimoji="0" lang="en-US" sz="24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Berlin Sans FB" panose="020E0602020502020306" pitchFamily="34" charset="0"/>
                <a:ea typeface="+mn-ea"/>
                <a:cs typeface="+mn-cs"/>
              </a:rPr>
              <a:t>What </a:t>
            </a:r>
            <a:r>
              <a:rPr kumimoji="0" lang="en-US" sz="2400" b="0" i="1" u="none" strike="noStrike" kern="1200" cap="none" spc="0" normalizeH="0" baseline="0" noProof="0" dirty="0">
                <a:ln>
                  <a:noFill/>
                </a:ln>
                <a:solidFill>
                  <a:srgbClr val="FFFFFF"/>
                </a:solidFill>
                <a:effectLst>
                  <a:outerShdw blurRad="38100" dist="38100" dir="2700000" algn="tl">
                    <a:srgbClr val="000000"/>
                  </a:outerShdw>
                </a:effectLst>
                <a:uLnTx/>
                <a:uFillTx/>
                <a:latin typeface="Berlin Sans FB" panose="020E0602020502020306" pitchFamily="34" charset="0"/>
                <a:ea typeface="+mn-ea"/>
                <a:cs typeface="+mn-cs"/>
              </a:rPr>
              <a:t>“wisdom” </a:t>
            </a:r>
            <a:r>
              <a:rPr kumimoji="0" lang="en-US" sz="24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Berlin Sans FB" panose="020E0602020502020306" pitchFamily="34" charset="0"/>
                <a:ea typeface="+mn-ea"/>
                <a:cs typeface="+mn-cs"/>
              </a:rPr>
              <a:t>?  The</a:t>
            </a:r>
            <a:endParaRPr kumimoji="0" lang="en-US" sz="2400" b="0" i="0" u="none" strike="noStrike" kern="1200" cap="none" spc="0" normalizeH="0" baseline="0" noProof="0" dirty="0">
              <a:ln>
                <a:noFill/>
              </a:ln>
              <a:solidFill>
                <a:srgbClr val="FFCC00"/>
              </a:solidFill>
              <a:effectLst>
                <a:outerShdw blurRad="38100" dist="38100" dir="2700000" algn="tl">
                  <a:srgbClr val="000000"/>
                </a:outerShdw>
              </a:effectLst>
              <a:uLnTx/>
              <a:uFillTx/>
              <a:latin typeface="Berlin Sans FB" panose="020E0602020502020306" pitchFamily="34" charset="0"/>
              <a:ea typeface="+mn-ea"/>
              <a:cs typeface="+mn-cs"/>
            </a:endParaRPr>
          </a:p>
        </p:txBody>
      </p:sp>
      <p:sp>
        <p:nvSpPr>
          <p:cNvPr id="17" name="Text Box 15">
            <a:extLst>
              <a:ext uri="{FF2B5EF4-FFF2-40B4-BE49-F238E27FC236}">
                <a16:creationId xmlns:a16="http://schemas.microsoft.com/office/drawing/2014/main" id="{79CAE4C2-54D9-4AC3-8DD6-77911F642302}"/>
              </a:ext>
            </a:extLst>
          </p:cNvPr>
          <p:cNvSpPr txBox="1">
            <a:spLocks noChangeArrowheads="1"/>
          </p:cNvSpPr>
          <p:nvPr/>
        </p:nvSpPr>
        <p:spPr bwMode="auto">
          <a:xfrm>
            <a:off x="1076036" y="2960132"/>
            <a:ext cx="666171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0" fontAlgn="base" latinLnBrk="0" hangingPunct="0">
              <a:lnSpc>
                <a:spcPct val="100000"/>
              </a:lnSpc>
              <a:spcBef>
                <a:spcPct val="0"/>
              </a:spcBef>
              <a:spcAft>
                <a:spcPct val="0"/>
              </a:spcAft>
              <a:buClr>
                <a:srgbClr val="FFFFFF"/>
              </a:buClr>
              <a:buSzPct val="115000"/>
              <a:buFontTx/>
              <a:buNone/>
              <a:tabLst/>
              <a:defRPr/>
            </a:pPr>
            <a:r>
              <a:rPr kumimoji="0" lang="en-US" sz="24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Berlin Sans FB" panose="020E0602020502020306" pitchFamily="34" charset="0"/>
                <a:ea typeface="+mn-ea"/>
                <a:cs typeface="+mn-cs"/>
              </a:rPr>
              <a:t>wisdom to deal with trials!</a:t>
            </a:r>
            <a:endParaRPr kumimoji="0" lang="en-US" sz="2400" b="0" i="0" u="none" strike="noStrike" kern="1200" cap="none" spc="0" normalizeH="0" baseline="0" noProof="0" dirty="0">
              <a:ln>
                <a:noFill/>
              </a:ln>
              <a:solidFill>
                <a:srgbClr val="FFCC00"/>
              </a:solidFill>
              <a:effectLst>
                <a:outerShdw blurRad="38100" dist="38100" dir="2700000" algn="tl">
                  <a:srgbClr val="000000"/>
                </a:outerShdw>
              </a:effectLst>
              <a:uLnTx/>
              <a:uFillTx/>
              <a:latin typeface="Berlin Sans FB" panose="020E0602020502020306" pitchFamily="34" charset="0"/>
              <a:ea typeface="+mn-ea"/>
              <a:cs typeface="+mn-cs"/>
            </a:endParaRPr>
          </a:p>
        </p:txBody>
      </p:sp>
      <p:sp>
        <p:nvSpPr>
          <p:cNvPr id="20" name="Text Box 15">
            <a:extLst>
              <a:ext uri="{FF2B5EF4-FFF2-40B4-BE49-F238E27FC236}">
                <a16:creationId xmlns:a16="http://schemas.microsoft.com/office/drawing/2014/main" id="{89CD114F-C228-44FE-8D95-1F29583B889E}"/>
              </a:ext>
            </a:extLst>
          </p:cNvPr>
          <p:cNvSpPr txBox="1">
            <a:spLocks noChangeArrowheads="1"/>
          </p:cNvSpPr>
          <p:nvPr/>
        </p:nvSpPr>
        <p:spPr bwMode="auto">
          <a:xfrm>
            <a:off x="600364" y="6008715"/>
            <a:ext cx="855293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marR="0" lvl="0" indent="-457200" algn="l" defTabSz="914400" rtl="0" eaLnBrk="0" fontAlgn="base" latinLnBrk="0" hangingPunct="0">
              <a:lnSpc>
                <a:spcPct val="100000"/>
              </a:lnSpc>
              <a:spcBef>
                <a:spcPct val="0"/>
              </a:spcBef>
              <a:spcAft>
                <a:spcPct val="0"/>
              </a:spcAft>
              <a:buClr>
                <a:srgbClr val="FFFFFF"/>
              </a:buClr>
              <a:buSzPct val="115000"/>
              <a:buFont typeface="Wingdings 2" panose="05020102010507070707" pitchFamily="18" charset="2"/>
              <a:buChar char="ß"/>
              <a:tabLst/>
              <a:defRPr/>
            </a:pPr>
            <a:r>
              <a:rPr kumimoji="0" lang="en-US" sz="24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Berlin Sans FB" panose="020E0602020502020306" pitchFamily="34" charset="0"/>
                <a:ea typeface="+mn-ea"/>
                <a:cs typeface="+mn-cs"/>
              </a:rPr>
              <a:t>God </a:t>
            </a:r>
            <a:r>
              <a:rPr kumimoji="0" lang="en-US" sz="2400" b="0" i="0" u="sng" strike="noStrike" kern="1200" cap="none" spc="0" normalizeH="0" baseline="0" noProof="0" dirty="0">
                <a:ln>
                  <a:noFill/>
                </a:ln>
                <a:solidFill>
                  <a:srgbClr val="FFFFFF"/>
                </a:solidFill>
                <a:effectLst>
                  <a:outerShdw blurRad="38100" dist="38100" dir="2700000" algn="tl">
                    <a:srgbClr val="000000"/>
                  </a:outerShdw>
                </a:effectLst>
                <a:uLnTx/>
                <a:uFillTx/>
                <a:latin typeface="Berlin Sans FB" panose="020E0602020502020306" pitchFamily="34" charset="0"/>
                <a:ea typeface="+mn-ea"/>
                <a:cs typeface="+mn-cs"/>
              </a:rPr>
              <a:t>guarantees</a:t>
            </a:r>
            <a:r>
              <a:rPr kumimoji="0" lang="en-US" sz="24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Berlin Sans FB" panose="020E0602020502020306" pitchFamily="34" charset="0"/>
                <a:ea typeface="+mn-ea"/>
                <a:cs typeface="+mn-cs"/>
              </a:rPr>
              <a:t> this wisdom </a:t>
            </a:r>
            <a:r>
              <a:rPr kumimoji="0" lang="en-US" sz="2400" b="0" i="0" u="sng" strike="noStrike" kern="1200" cap="none" spc="0" normalizeH="0" baseline="0" noProof="0" dirty="0">
                <a:ln>
                  <a:noFill/>
                </a:ln>
                <a:solidFill>
                  <a:srgbClr val="FFFFFF"/>
                </a:solidFill>
                <a:effectLst>
                  <a:outerShdw blurRad="38100" dist="38100" dir="2700000" algn="tl">
                    <a:srgbClr val="000000"/>
                  </a:outerShdw>
                </a:effectLst>
                <a:uLnTx/>
                <a:uFillTx/>
                <a:latin typeface="Berlin Sans FB" panose="020E0602020502020306" pitchFamily="34" charset="0"/>
                <a:ea typeface="+mn-ea"/>
                <a:cs typeface="+mn-cs"/>
              </a:rPr>
              <a:t>IF</a:t>
            </a:r>
            <a:r>
              <a:rPr kumimoji="0" lang="en-US" sz="24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Berlin Sans FB" panose="020E0602020502020306" pitchFamily="34" charset="0"/>
                <a:ea typeface="+mn-ea"/>
                <a:cs typeface="+mn-cs"/>
              </a:rPr>
              <a:t> we pray </a:t>
            </a:r>
            <a:r>
              <a:rPr kumimoji="0" lang="en-US" sz="2400" b="0" i="0" u="sng" strike="noStrike" kern="1200" cap="none" spc="0" normalizeH="0" baseline="0" noProof="0" dirty="0">
                <a:ln>
                  <a:noFill/>
                </a:ln>
                <a:solidFill>
                  <a:srgbClr val="FFFFFF"/>
                </a:solidFill>
                <a:effectLst>
                  <a:outerShdw blurRad="38100" dist="38100" dir="2700000" algn="tl">
                    <a:srgbClr val="000000"/>
                  </a:outerShdw>
                </a:effectLst>
                <a:uLnTx/>
                <a:uFillTx/>
                <a:latin typeface="Berlin Sans FB" panose="020E0602020502020306" pitchFamily="34" charset="0"/>
                <a:ea typeface="+mn-ea"/>
                <a:cs typeface="+mn-cs"/>
              </a:rPr>
              <a:t>persistently</a:t>
            </a:r>
            <a:r>
              <a:rPr kumimoji="0" lang="en-US" sz="24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Berlin Sans FB" panose="020E0602020502020306" pitchFamily="34" charset="0"/>
                <a:ea typeface="+mn-ea"/>
                <a:cs typeface="+mn-cs"/>
              </a:rPr>
              <a:t> and with </a:t>
            </a:r>
            <a:r>
              <a:rPr kumimoji="0" lang="en-US" sz="2400" b="0" i="0" u="sng" strike="noStrike" kern="1200" cap="none" spc="0" normalizeH="0" baseline="0" noProof="0" dirty="0">
                <a:ln>
                  <a:noFill/>
                </a:ln>
                <a:solidFill>
                  <a:srgbClr val="FFFFFF"/>
                </a:solidFill>
                <a:effectLst>
                  <a:outerShdw blurRad="38100" dist="38100" dir="2700000" algn="tl">
                    <a:srgbClr val="000000"/>
                  </a:outerShdw>
                </a:effectLst>
                <a:uLnTx/>
                <a:uFillTx/>
                <a:latin typeface="Berlin Sans FB" panose="020E0602020502020306" pitchFamily="34" charset="0"/>
                <a:ea typeface="+mn-ea"/>
                <a:cs typeface="+mn-cs"/>
              </a:rPr>
              <a:t>faith</a:t>
            </a:r>
            <a:r>
              <a:rPr kumimoji="0" lang="en-US" sz="24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Berlin Sans FB" panose="020E0602020502020306" pitchFamily="34" charset="0"/>
                <a:ea typeface="+mn-ea"/>
                <a:cs typeface="+mn-cs"/>
              </a:rPr>
              <a:t>!  </a:t>
            </a:r>
            <a:r>
              <a:rPr kumimoji="0" lang="en-US" sz="2400" b="0" i="0" u="none" strike="noStrike" kern="1200" cap="none" spc="0" normalizeH="0" baseline="0" noProof="0" dirty="0">
                <a:ln>
                  <a:noFill/>
                </a:ln>
                <a:solidFill>
                  <a:srgbClr val="FFCC00"/>
                </a:solidFill>
                <a:effectLst>
                  <a:outerShdw blurRad="38100" dist="38100" dir="2700000" algn="tl">
                    <a:srgbClr val="000000"/>
                  </a:outerShdw>
                </a:effectLst>
                <a:uLnTx/>
                <a:uFillTx/>
                <a:latin typeface="Berlin Sans FB" panose="020E0602020502020306" pitchFamily="34" charset="0"/>
                <a:ea typeface="+mn-ea"/>
                <a:cs typeface="+mn-cs"/>
              </a:rPr>
              <a:t>Jas. 5:16; Lk. 18:1-8</a:t>
            </a:r>
          </a:p>
        </p:txBody>
      </p:sp>
      <p:sp>
        <p:nvSpPr>
          <p:cNvPr id="4" name="Arrow: Up 3">
            <a:extLst>
              <a:ext uri="{FF2B5EF4-FFF2-40B4-BE49-F238E27FC236}">
                <a16:creationId xmlns:a16="http://schemas.microsoft.com/office/drawing/2014/main" id="{8D6010D1-FF28-4477-A8C4-BAD32E5A2061}"/>
              </a:ext>
            </a:extLst>
          </p:cNvPr>
          <p:cNvSpPr/>
          <p:nvPr/>
        </p:nvSpPr>
        <p:spPr bwMode="auto">
          <a:xfrm>
            <a:off x="7430281" y="2960132"/>
            <a:ext cx="381000" cy="1423729"/>
          </a:xfrm>
          <a:prstGeom prst="upArrow">
            <a:avLst/>
          </a:prstGeom>
          <a:solidFill>
            <a:srgbClr val="FF0000"/>
          </a:solidFill>
          <a:ln w="50800" cap="flat" cmpd="sng" algn="ctr">
            <a:noFill/>
            <a:prstDash val="solid"/>
            <a:round/>
            <a:headEnd type="none" w="med" len="med"/>
            <a:tailEnd type="none" w="med" len="med"/>
          </a:ln>
          <a:effectLst/>
        </p:spPr>
        <p:txBody>
          <a:bodyPr vert="horz" wrap="square" lIns="228600" tIns="228600" rIns="228600" bIns="2286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000" b="0" i="0" u="none" strike="noStrike" kern="1200" cap="none" spc="0" normalizeH="0" baseline="0" noProof="0" dirty="0">
              <a:ln>
                <a:noFill/>
              </a:ln>
              <a:solidFill>
                <a:srgbClr val="FFFFFF"/>
              </a:solidFill>
              <a:effectLst/>
              <a:uLnTx/>
              <a:uFillTx/>
              <a:latin typeface="Berlin Sans FB" panose="020E0602020502020306" pitchFamily="34" charset="0"/>
              <a:ea typeface="+mn-ea"/>
              <a:cs typeface="+mn-cs"/>
            </a:endParaRPr>
          </a:p>
        </p:txBody>
      </p:sp>
      <p:sp>
        <p:nvSpPr>
          <p:cNvPr id="22" name="Rectangle 21">
            <a:extLst>
              <a:ext uri="{FF2B5EF4-FFF2-40B4-BE49-F238E27FC236}">
                <a16:creationId xmlns:a16="http://schemas.microsoft.com/office/drawing/2014/main" id="{EEB25CCD-7B15-4A9B-B512-E3961FD6B959}"/>
              </a:ext>
            </a:extLst>
          </p:cNvPr>
          <p:cNvSpPr/>
          <p:nvPr/>
        </p:nvSpPr>
        <p:spPr bwMode="auto">
          <a:xfrm>
            <a:off x="300188" y="1371600"/>
            <a:ext cx="8562077" cy="4137737"/>
          </a:xfrm>
          <a:prstGeom prst="rect">
            <a:avLst/>
          </a:prstGeom>
          <a:gradFill>
            <a:gsLst>
              <a:gs pos="11000">
                <a:srgbClr val="006600"/>
              </a:gs>
              <a:gs pos="100000">
                <a:srgbClr val="003300"/>
              </a:gs>
            </a:gsLst>
            <a:lin ang="2700000" scaled="1"/>
          </a:gradFill>
          <a:ln w="50800" cap="flat" cmpd="sng" algn="ctr">
            <a:solidFill>
              <a:schemeClr val="tx1"/>
            </a:solidFill>
            <a:prstDash val="solid"/>
            <a:round/>
            <a:headEnd type="none" w="med" len="med"/>
            <a:tailEnd type="none" w="med" len="med"/>
          </a:ln>
          <a:effectLst/>
        </p:spPr>
        <p:txBody>
          <a:bodyPr vert="horz" wrap="square" lIns="228600" tIns="228600" rIns="228600" bIns="2286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200" cap="none" spc="0" normalizeH="0" baseline="0" noProof="0" dirty="0">
                <a:ln>
                  <a:noFill/>
                </a:ln>
                <a:solidFill>
                  <a:srgbClr val="FFFFFF"/>
                </a:solidFill>
                <a:effectLst/>
                <a:uLnTx/>
                <a:uFillTx/>
                <a:latin typeface="Berlin Sans FB" panose="020E0602020502020306" pitchFamily="34" charset="0"/>
                <a:ea typeface="+mn-ea"/>
                <a:cs typeface="+mn-cs"/>
              </a:rPr>
              <a:t>God Guarantees Wisdom to Deal</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200" cap="none" spc="0" normalizeH="0" baseline="0" noProof="0" dirty="0">
                <a:ln>
                  <a:noFill/>
                </a:ln>
                <a:solidFill>
                  <a:srgbClr val="FFFFFF"/>
                </a:solidFill>
                <a:effectLst/>
                <a:uLnTx/>
                <a:uFillTx/>
                <a:latin typeface="Berlin Sans FB" panose="020E0602020502020306" pitchFamily="34" charset="0"/>
                <a:ea typeface="+mn-ea"/>
                <a:cs typeface="+mn-cs"/>
              </a:rPr>
              <a:t>Successfully With Trials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Berlin Sans FB" panose="020E0602020502020306" pitchFamily="34" charset="0"/>
              <a:ea typeface="+mn-ea"/>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2600" b="0" i="0"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“The bottom line is that God provides to those who ask him the wisdom with which to meet the needs of the hour of testing, and he does so liberally, freely, generously, and graciously.”  </a:t>
            </a:r>
            <a:r>
              <a:rPr kumimoji="0" lang="en-US" sz="2600" b="0" i="0" u="none" strike="noStrike" kern="1200" cap="none" spc="0" normalizeH="0" baseline="0" noProof="0" dirty="0">
                <a:ln>
                  <a:noFill/>
                </a:ln>
                <a:solidFill>
                  <a:srgbClr val="FFFFFF"/>
                </a:solidFill>
                <a:effectLst/>
                <a:uLnTx/>
                <a:uFillTx/>
                <a:latin typeface="Berlin Sans FB" panose="020E0602020502020306" pitchFamily="34" charset="0"/>
                <a:ea typeface="+mn-ea"/>
                <a:cs typeface="+mn-cs"/>
              </a:rPr>
              <a:t>(King, p. 128)</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sz="2600" b="0" i="0" u="none" strike="noStrike" kern="1200" cap="none" spc="0" normalizeH="0" baseline="0" noProof="0" dirty="0">
              <a:ln>
                <a:noFill/>
              </a:ln>
              <a:solidFill>
                <a:srgbClr val="FFFFFF"/>
              </a:solidFill>
              <a:effectLst/>
              <a:uLnTx/>
              <a:uFillTx/>
              <a:latin typeface="Berlin Sans FB" panose="020E0602020502020306"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CC00"/>
                </a:solidFill>
                <a:effectLst/>
                <a:uLnTx/>
                <a:uFillTx/>
                <a:latin typeface="Berlin Sans FB" panose="020E0602020502020306" pitchFamily="34" charset="0"/>
                <a:ea typeface="+mn-ea"/>
                <a:cs typeface="+mn-cs"/>
              </a:rPr>
              <a:t>God is on our side!  He wants us to win!</a:t>
            </a:r>
          </a:p>
        </p:txBody>
      </p:sp>
    </p:spTree>
    <p:extLst>
      <p:ext uri="{BB962C8B-B14F-4D97-AF65-F5344CB8AC3E}">
        <p14:creationId xmlns:p14="http://schemas.microsoft.com/office/powerpoint/2010/main" val="419433842"/>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6329"/>
                                        </p:tgtEl>
                                        <p:attrNameLst>
                                          <p:attrName>style.visibility</p:attrName>
                                        </p:attrNameLst>
                                      </p:cBhvr>
                                      <p:to>
                                        <p:strVal val="visible"/>
                                      </p:to>
                                    </p:set>
                                    <p:animEffect transition="in" filter="dissolve">
                                      <p:cBhvr>
                                        <p:cTn id="7" dur="500"/>
                                        <p:tgtEl>
                                          <p:spTgt spid="56329"/>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dissolve">
                                      <p:cBhvr>
                                        <p:cTn id="11" dur="500"/>
                                        <p:tgtEl>
                                          <p:spTgt spid="15"/>
                                        </p:tgtEl>
                                      </p:cBhvr>
                                    </p:animEffect>
                                  </p:childTnLst>
                                </p:cTn>
                              </p:par>
                              <p:par>
                                <p:cTn id="12" presetID="9"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par>
                          <p:cTn id="15" fill="hold">
                            <p:stCondLst>
                              <p:cond delay="1000"/>
                            </p:stCondLst>
                            <p:childTnLst>
                              <p:par>
                                <p:cTn id="16" presetID="20"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edge">
                                      <p:cBhvr>
                                        <p:cTn id="18" dur="500"/>
                                        <p:tgtEl>
                                          <p:spTgt spid="21"/>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dissolve">
                                      <p:cBhvr>
                                        <p:cTn id="22" dur="500"/>
                                        <p:tgtEl>
                                          <p:spTgt spid="19"/>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dissolv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dissolve">
                                      <p:cBhvr>
                                        <p:cTn id="30" dur="500"/>
                                        <p:tgtEl>
                                          <p:spTgt spid="12"/>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dissolve">
                                      <p:cBhvr>
                                        <p:cTn id="33" dur="500"/>
                                        <p:tgtEl>
                                          <p:spTgt spid="16"/>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dissolve">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dissolve">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dissolve">
                                      <p:cBhvr>
                                        <p:cTn id="46" dur="500"/>
                                        <p:tgtEl>
                                          <p:spTgt spid="18"/>
                                        </p:tgtEl>
                                      </p:cBhvr>
                                    </p:animEffect>
                                  </p:childTnLst>
                                </p:cTn>
                              </p:par>
                            </p:childTnLst>
                          </p:cTn>
                        </p:par>
                        <p:par>
                          <p:cTn id="47" fill="hold">
                            <p:stCondLst>
                              <p:cond delay="500"/>
                            </p:stCondLst>
                            <p:childTnLst>
                              <p:par>
                                <p:cTn id="48" presetID="22" presetClass="entr" presetSubtype="4"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wipe(down)">
                                      <p:cBhvr>
                                        <p:cTn id="50" dur="500"/>
                                        <p:tgtEl>
                                          <p:spTgt spid="4"/>
                                        </p:tgtEl>
                                      </p:cBhvr>
                                    </p:animEffect>
                                  </p:childTnLst>
                                </p:cTn>
                              </p:par>
                              <p:par>
                                <p:cTn id="51" presetID="9" presetClass="exit" presetSubtype="0" fill="hold" grpId="1" nodeType="withEffect">
                                  <p:stCondLst>
                                    <p:cond delay="0"/>
                                  </p:stCondLst>
                                  <p:childTnLst>
                                    <p:animEffect transition="out" filter="dissolve">
                                      <p:cBhvr>
                                        <p:cTn id="52" dur="500"/>
                                        <p:tgtEl>
                                          <p:spTgt spid="14"/>
                                        </p:tgtEl>
                                      </p:cBhvr>
                                    </p:animEffect>
                                    <p:set>
                                      <p:cBhvr>
                                        <p:cTn id="53" dur="1" fill="hold">
                                          <p:stCondLst>
                                            <p:cond delay="499"/>
                                          </p:stCondLst>
                                        </p:cTn>
                                        <p:tgtEl>
                                          <p:spTgt spid="14"/>
                                        </p:tgtEl>
                                        <p:attrNameLst>
                                          <p:attrName>style.visibility</p:attrName>
                                        </p:attrNameLst>
                                      </p:cBhvr>
                                      <p:to>
                                        <p:strVal val="hidden"/>
                                      </p:to>
                                    </p:set>
                                  </p:childTnLst>
                                </p:cTn>
                              </p:par>
                              <p:par>
                                <p:cTn id="54" presetID="9" presetClass="exit" presetSubtype="0" fill="hold" nodeType="withEffect">
                                  <p:stCondLst>
                                    <p:cond delay="0"/>
                                  </p:stCondLst>
                                  <p:childTnLst>
                                    <p:animEffect transition="out" filter="dissolve">
                                      <p:cBhvr>
                                        <p:cTn id="55" dur="500"/>
                                        <p:tgtEl>
                                          <p:spTgt spid="15"/>
                                        </p:tgtEl>
                                      </p:cBhvr>
                                    </p:animEffect>
                                    <p:set>
                                      <p:cBhvr>
                                        <p:cTn id="56" dur="1" fill="hold">
                                          <p:stCondLst>
                                            <p:cond delay="499"/>
                                          </p:stCondLst>
                                        </p:cTn>
                                        <p:tgtEl>
                                          <p:spTgt spid="15"/>
                                        </p:tgtEl>
                                        <p:attrNameLst>
                                          <p:attrName>style.visibility</p:attrName>
                                        </p:attrNameLst>
                                      </p:cBhvr>
                                      <p:to>
                                        <p:strVal val="hidden"/>
                                      </p:to>
                                    </p:set>
                                  </p:childTnLst>
                                </p:cTn>
                              </p:par>
                              <p:par>
                                <p:cTn id="57" presetID="20" presetClass="entr" presetSubtype="0" fill="hold" nodeType="withEffect">
                                  <p:stCondLst>
                                    <p:cond delay="0"/>
                                  </p:stCondLst>
                                  <p:childTnLst>
                                    <p:set>
                                      <p:cBhvr>
                                        <p:cTn id="58" dur="1" fill="hold">
                                          <p:stCondLst>
                                            <p:cond delay="0"/>
                                          </p:stCondLst>
                                        </p:cTn>
                                        <p:tgtEl>
                                          <p:spTgt spid="1026"/>
                                        </p:tgtEl>
                                        <p:attrNameLst>
                                          <p:attrName>style.visibility</p:attrName>
                                        </p:attrNameLst>
                                      </p:cBhvr>
                                      <p:to>
                                        <p:strVal val="visible"/>
                                      </p:to>
                                    </p:set>
                                    <p:animEffect transition="in" filter="wedge">
                                      <p:cBhvr>
                                        <p:cTn id="59" dur="1000"/>
                                        <p:tgtEl>
                                          <p:spTgt spid="1026"/>
                                        </p:tgtEl>
                                      </p:cBhvr>
                                    </p:animEffect>
                                  </p:childTnLst>
                                </p:cTn>
                              </p:par>
                            </p:childTnLst>
                          </p:cTn>
                        </p:par>
                      </p:childTnLst>
                    </p:cTn>
                  </p:par>
                  <p:par>
                    <p:cTn id="60" fill="hold">
                      <p:stCondLst>
                        <p:cond delay="indefinite"/>
                      </p:stCondLst>
                      <p:childTnLst>
                        <p:par>
                          <p:cTn id="61" fill="hold">
                            <p:stCondLst>
                              <p:cond delay="0"/>
                            </p:stCondLst>
                            <p:childTnLst>
                              <p:par>
                                <p:cTn id="62" presetID="9" presetClass="exit" presetSubtype="0" fill="hold" grpId="1" nodeType="clickEffect">
                                  <p:stCondLst>
                                    <p:cond delay="0"/>
                                  </p:stCondLst>
                                  <p:childTnLst>
                                    <p:animEffect transition="out" filter="dissolve">
                                      <p:cBhvr>
                                        <p:cTn id="63" dur="500"/>
                                        <p:tgtEl>
                                          <p:spTgt spid="4"/>
                                        </p:tgtEl>
                                      </p:cBhvr>
                                    </p:animEffect>
                                    <p:set>
                                      <p:cBhvr>
                                        <p:cTn id="64" dur="1" fill="hold">
                                          <p:stCondLst>
                                            <p:cond delay="499"/>
                                          </p:stCondLst>
                                        </p:cTn>
                                        <p:tgtEl>
                                          <p:spTgt spid="4"/>
                                        </p:tgtEl>
                                        <p:attrNameLst>
                                          <p:attrName>style.visibility</p:attrName>
                                        </p:attrNameLst>
                                      </p:cBhvr>
                                      <p:to>
                                        <p:strVal val="hidden"/>
                                      </p:to>
                                    </p:set>
                                  </p:childTnLst>
                                </p:cTn>
                              </p:par>
                            </p:childTnLst>
                          </p:cTn>
                        </p:par>
                        <p:par>
                          <p:cTn id="65" fill="hold">
                            <p:stCondLst>
                              <p:cond delay="500"/>
                            </p:stCondLst>
                            <p:childTnLst>
                              <p:par>
                                <p:cTn id="66" presetID="9" presetClass="entr" presetSubtype="0" fill="hold" grpId="0" nodeType="after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dissolve">
                                      <p:cBhvr>
                                        <p:cTn id="68" dur="500"/>
                                        <p:tgtEl>
                                          <p:spTgt spid="20"/>
                                        </p:tgtEl>
                                      </p:cBhvr>
                                    </p:animEffect>
                                  </p:childTnLst>
                                </p:cTn>
                              </p:par>
                              <p:par>
                                <p:cTn id="69" presetID="20" presetClass="exit" presetSubtype="0" fill="hold" grpId="1" nodeType="withEffect">
                                  <p:stCondLst>
                                    <p:cond delay="0"/>
                                  </p:stCondLst>
                                  <p:childTnLst>
                                    <p:animEffect transition="out" filter="wedge">
                                      <p:cBhvr>
                                        <p:cTn id="70" dur="500"/>
                                        <p:tgtEl>
                                          <p:spTgt spid="21"/>
                                        </p:tgtEl>
                                      </p:cBhvr>
                                    </p:animEffect>
                                    <p:set>
                                      <p:cBhvr>
                                        <p:cTn id="71" dur="1" fill="hold">
                                          <p:stCondLst>
                                            <p:cond delay="499"/>
                                          </p:stCondLst>
                                        </p:cTn>
                                        <p:tgtEl>
                                          <p:spTgt spid="21"/>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9" presetClass="entr" presetSubtype="0" fill="hold" grpId="0" nodeType="click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dissolve">
                                      <p:cBhvr>
                                        <p:cTn id="7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9" grpId="0"/>
      <p:bldP spid="19" grpId="0"/>
      <p:bldP spid="12" grpId="0"/>
      <p:bldP spid="13" grpId="0"/>
      <p:bldP spid="18" grpId="0"/>
      <p:bldP spid="21" grpId="0" animBg="1"/>
      <p:bldP spid="21" grpId="1" animBg="1"/>
      <p:bldP spid="14" grpId="0" animBg="1"/>
      <p:bldP spid="14" grpId="1" animBg="1"/>
      <p:bldP spid="16" grpId="0"/>
      <p:bldP spid="17" grpId="0"/>
      <p:bldP spid="20" grpId="0"/>
      <p:bldP spid="4" grpId="0" animBg="1"/>
      <p:bldP spid="4" grpId="1"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showMasterPhAnim="0">
  <p:cSld>
    <p:bg>
      <p:bgPr>
        <a:gradFill rotWithShape="0">
          <a:gsLst>
            <a:gs pos="0">
              <a:srgbClr val="006600"/>
            </a:gs>
            <a:gs pos="100000">
              <a:srgbClr val="003300"/>
            </a:gs>
          </a:gsLst>
          <a:lin ang="2700000" scaled="1"/>
        </a:gradFill>
        <a:effectLst/>
      </p:bgPr>
    </p:bg>
    <p:spTree>
      <p:nvGrpSpPr>
        <p:cNvPr id="1" name=""/>
        <p:cNvGrpSpPr/>
        <p:nvPr/>
      </p:nvGrpSpPr>
      <p:grpSpPr>
        <a:xfrm>
          <a:off x="0" y="0"/>
          <a:ext cx="0" cy="0"/>
          <a:chOff x="0" y="0"/>
          <a:chExt cx="0" cy="0"/>
        </a:xfrm>
      </p:grpSpPr>
      <p:cxnSp>
        <p:nvCxnSpPr>
          <p:cNvPr id="27" name="Straight Connector 26">
            <a:extLst>
              <a:ext uri="{FF2B5EF4-FFF2-40B4-BE49-F238E27FC236}">
                <a16:creationId xmlns:a16="http://schemas.microsoft.com/office/drawing/2014/main" id="{6B7311DA-6B22-CA4A-4B78-AB4315F3241E}"/>
              </a:ext>
            </a:extLst>
          </p:cNvPr>
          <p:cNvCxnSpPr/>
          <p:nvPr/>
        </p:nvCxnSpPr>
        <p:spPr bwMode="auto">
          <a:xfrm>
            <a:off x="1112520" y="5851745"/>
            <a:ext cx="1828800"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a:extLst>
              <a:ext uri="{FF2B5EF4-FFF2-40B4-BE49-F238E27FC236}">
                <a16:creationId xmlns:a16="http://schemas.microsoft.com/office/drawing/2014/main" id="{748724D0-69B6-69B3-6A80-35AEB160FD6E}"/>
              </a:ext>
            </a:extLst>
          </p:cNvPr>
          <p:cNvCxnSpPr/>
          <p:nvPr/>
        </p:nvCxnSpPr>
        <p:spPr bwMode="auto">
          <a:xfrm>
            <a:off x="8458200" y="5515465"/>
            <a:ext cx="457200"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Text Box 15">
            <a:extLst>
              <a:ext uri="{FF2B5EF4-FFF2-40B4-BE49-F238E27FC236}">
                <a16:creationId xmlns:a16="http://schemas.microsoft.com/office/drawing/2014/main" id="{6B392A24-BAE2-4662-AF74-91FA0FEB564B}"/>
              </a:ext>
            </a:extLst>
          </p:cNvPr>
          <p:cNvSpPr txBox="1">
            <a:spLocks noChangeArrowheads="1"/>
          </p:cNvSpPr>
          <p:nvPr/>
        </p:nvSpPr>
        <p:spPr bwMode="auto">
          <a:xfrm>
            <a:off x="579699" y="4400746"/>
            <a:ext cx="855293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marR="0" lvl="0" indent="-457200" algn="l" defTabSz="914400" rtl="0" eaLnBrk="0" fontAlgn="base" latinLnBrk="0" hangingPunct="0">
              <a:lnSpc>
                <a:spcPct val="100000"/>
              </a:lnSpc>
              <a:spcBef>
                <a:spcPct val="0"/>
              </a:spcBef>
              <a:spcAft>
                <a:spcPct val="0"/>
              </a:spcAft>
              <a:buClr>
                <a:srgbClr val="FFFFFF"/>
              </a:buClr>
              <a:buSzPct val="125000"/>
              <a:buFont typeface="Wingdings 2" panose="05020102010507070707" pitchFamily="18" charset="2"/>
              <a:buChar char="w"/>
              <a:tabLst/>
              <a:defRPr/>
            </a:pPr>
            <a:r>
              <a:rPr kumimoji="0" lang="en-US" sz="2400" b="0" i="0" u="sng" strike="noStrike" kern="1200" cap="none" spc="0" normalizeH="0" baseline="0" noProof="0" dirty="0">
                <a:ln>
                  <a:noFill/>
                </a:ln>
                <a:solidFill>
                  <a:srgbClr val="FFFF00"/>
                </a:solidFill>
                <a:effectLst>
                  <a:outerShdw blurRad="38100" dist="38100" dir="2700000" algn="tl">
                    <a:srgbClr val="000000"/>
                  </a:outerShdw>
                </a:effectLst>
                <a:uLnTx/>
                <a:uFillTx/>
                <a:latin typeface="Berlin Sans FB" panose="020E0602020502020306" pitchFamily="34" charset="0"/>
                <a:ea typeface="+mn-ea"/>
                <a:cs typeface="+mn-cs"/>
              </a:rPr>
              <a:t>Keep things in the proper perspective</a:t>
            </a:r>
            <a:r>
              <a:rPr kumimoji="0" lang="en-US" sz="24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Berlin Sans FB" panose="020E0602020502020306" pitchFamily="34" charset="0"/>
                <a:ea typeface="+mn-ea"/>
                <a:cs typeface="+mn-cs"/>
              </a:rPr>
              <a:t>:  </a:t>
            </a:r>
            <a:r>
              <a:rPr kumimoji="0" lang="en-US" sz="2400" b="0" i="0" u="none" strike="noStrike" kern="1200" cap="none" spc="0" normalizeH="0" baseline="0" noProof="0" dirty="0">
                <a:ln>
                  <a:noFill/>
                </a:ln>
                <a:solidFill>
                  <a:srgbClr val="FFCC00"/>
                </a:solidFill>
                <a:effectLst>
                  <a:outerShdw blurRad="38100" dist="38100" dir="2700000" algn="tl">
                    <a:srgbClr val="000000"/>
                  </a:outerShdw>
                </a:effectLst>
                <a:uLnTx/>
                <a:uFillTx/>
                <a:latin typeface="Berlin Sans FB" panose="020E0602020502020306" pitchFamily="34" charset="0"/>
                <a:ea typeface="+mn-ea"/>
                <a:cs typeface="+mn-cs"/>
              </a:rPr>
              <a:t>2 </a:t>
            </a:r>
            <a:r>
              <a:rPr kumimoji="0" lang="en-US" sz="2400" b="0" i="0" u="sng" strike="noStrike" kern="1200" cap="none" spc="0" normalizeH="0" baseline="0" noProof="0" dirty="0">
                <a:ln>
                  <a:noFill/>
                </a:ln>
                <a:solidFill>
                  <a:srgbClr val="FFCC00"/>
                </a:solidFill>
                <a:effectLst>
                  <a:outerShdw blurRad="38100" dist="38100" dir="2700000" algn="tl">
                    <a:srgbClr val="000000"/>
                  </a:outerShdw>
                </a:effectLst>
                <a:uLnTx/>
                <a:uFillTx/>
                <a:latin typeface="Berlin Sans FB" panose="020E0602020502020306" pitchFamily="34" charset="0"/>
                <a:ea typeface="+mn-ea"/>
                <a:cs typeface="+mn-cs"/>
              </a:rPr>
              <a:t>Cor</a:t>
            </a:r>
            <a:r>
              <a:rPr kumimoji="0" lang="en-US" sz="2400" b="0" i="0" u="none" strike="noStrike" kern="1200" cap="none" spc="0" normalizeH="0" baseline="0" noProof="0" dirty="0">
                <a:ln>
                  <a:noFill/>
                </a:ln>
                <a:solidFill>
                  <a:srgbClr val="FFCC00"/>
                </a:solidFill>
                <a:effectLst>
                  <a:outerShdw blurRad="38100" dist="38100" dir="2700000" algn="tl">
                    <a:srgbClr val="000000"/>
                  </a:outerShdw>
                </a:effectLst>
                <a:uLnTx/>
                <a:uFillTx/>
                <a:latin typeface="Berlin Sans FB" panose="020E0602020502020306" pitchFamily="34" charset="0"/>
                <a:ea typeface="+mn-ea"/>
                <a:cs typeface="+mn-cs"/>
              </a:rPr>
              <a:t>. 4:16-18-5:1  </a:t>
            </a:r>
          </a:p>
        </p:txBody>
      </p:sp>
      <p:sp>
        <p:nvSpPr>
          <p:cNvPr id="13" name="Text Box 15">
            <a:extLst>
              <a:ext uri="{FF2B5EF4-FFF2-40B4-BE49-F238E27FC236}">
                <a16:creationId xmlns:a16="http://schemas.microsoft.com/office/drawing/2014/main" id="{FF61024C-D442-4C94-9F87-4E4562FED3A2}"/>
              </a:ext>
            </a:extLst>
          </p:cNvPr>
          <p:cNvSpPr txBox="1">
            <a:spLocks noChangeArrowheads="1"/>
          </p:cNvSpPr>
          <p:nvPr/>
        </p:nvSpPr>
        <p:spPr bwMode="auto">
          <a:xfrm>
            <a:off x="591065" y="3493549"/>
            <a:ext cx="855293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marR="0" lvl="0" indent="-457200" algn="l" defTabSz="914400" rtl="0" eaLnBrk="0" fontAlgn="base" latinLnBrk="0" hangingPunct="0">
              <a:lnSpc>
                <a:spcPct val="100000"/>
              </a:lnSpc>
              <a:spcBef>
                <a:spcPct val="0"/>
              </a:spcBef>
              <a:spcAft>
                <a:spcPct val="0"/>
              </a:spcAft>
              <a:buClr>
                <a:srgbClr val="FFFFFF"/>
              </a:buClr>
              <a:buSzPct val="125000"/>
              <a:buFont typeface="Wingdings 2" panose="05020102010507070707" pitchFamily="18" charset="2"/>
              <a:buChar char=""/>
              <a:tabLst/>
              <a:defRPr/>
            </a:pPr>
            <a:r>
              <a:rPr kumimoji="0" lang="en-US" sz="2400" b="0" i="0" u="sng" strike="noStrike" kern="1200" cap="none" spc="0" normalizeH="0" baseline="0" noProof="0" dirty="0">
                <a:ln>
                  <a:noFill/>
                </a:ln>
                <a:solidFill>
                  <a:srgbClr val="FFFF00"/>
                </a:solidFill>
                <a:effectLst>
                  <a:outerShdw blurRad="38100" dist="38100" dir="2700000" algn="tl">
                    <a:srgbClr val="000000"/>
                  </a:outerShdw>
                </a:effectLst>
                <a:uLnTx/>
                <a:uFillTx/>
                <a:latin typeface="Berlin Sans FB" panose="020E0602020502020306" pitchFamily="34" charset="0"/>
                <a:ea typeface="+mn-ea"/>
                <a:cs typeface="+mn-cs"/>
              </a:rPr>
              <a:t>Remember purpose of trials</a:t>
            </a:r>
            <a:r>
              <a:rPr kumimoji="0" lang="en-US" sz="24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Berlin Sans FB" panose="020E0602020502020306" pitchFamily="34" charset="0"/>
                <a:ea typeface="+mn-ea"/>
                <a:cs typeface="+mn-cs"/>
              </a:rPr>
              <a:t>:  remind ourselves; e.g., </a:t>
            </a:r>
            <a:r>
              <a:rPr kumimoji="0" lang="en-US" sz="2400" b="0" i="0" u="none" strike="noStrike" kern="1200" cap="none" spc="0" normalizeH="0" baseline="0" noProof="0" dirty="0">
                <a:ln>
                  <a:noFill/>
                </a:ln>
                <a:solidFill>
                  <a:srgbClr val="FFCC00"/>
                </a:solidFill>
                <a:effectLst>
                  <a:outerShdw blurRad="38100" dist="38100" dir="2700000" algn="tl">
                    <a:srgbClr val="000000"/>
                  </a:outerShdw>
                </a:effectLst>
                <a:uLnTx/>
                <a:uFillTx/>
                <a:latin typeface="Berlin Sans FB" panose="020E0602020502020306" pitchFamily="34" charset="0"/>
                <a:ea typeface="+mn-ea"/>
                <a:cs typeface="+mn-cs"/>
              </a:rPr>
              <a:t>v. 3; Rom. 5:3-5; 1 Pet. 1:6-7; Heb. 5:7-9; 2 Cor. 1:3-5</a:t>
            </a:r>
          </a:p>
        </p:txBody>
      </p:sp>
      <p:sp>
        <p:nvSpPr>
          <p:cNvPr id="20" name="Text Box 15">
            <a:extLst>
              <a:ext uri="{FF2B5EF4-FFF2-40B4-BE49-F238E27FC236}">
                <a16:creationId xmlns:a16="http://schemas.microsoft.com/office/drawing/2014/main" id="{89CD114F-C228-44FE-8D95-1F29583B889E}"/>
              </a:ext>
            </a:extLst>
          </p:cNvPr>
          <p:cNvSpPr txBox="1">
            <a:spLocks noChangeArrowheads="1"/>
          </p:cNvSpPr>
          <p:nvPr/>
        </p:nvSpPr>
        <p:spPr bwMode="auto">
          <a:xfrm>
            <a:off x="600364" y="5077310"/>
            <a:ext cx="855293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marR="0" lvl="0" indent="-457200" algn="l" defTabSz="914400" rtl="0" eaLnBrk="0" fontAlgn="base" latinLnBrk="0" hangingPunct="0">
              <a:lnSpc>
                <a:spcPct val="100000"/>
              </a:lnSpc>
              <a:spcBef>
                <a:spcPct val="0"/>
              </a:spcBef>
              <a:spcAft>
                <a:spcPct val="0"/>
              </a:spcAft>
              <a:buClr>
                <a:srgbClr val="FFFFFF"/>
              </a:buClr>
              <a:buSzPct val="125000"/>
              <a:buFont typeface="Wingdings 2" panose="05020102010507070707" pitchFamily="18" charset="2"/>
              <a:buChar char="x"/>
              <a:tabLst/>
              <a:defRPr/>
            </a:pPr>
            <a:r>
              <a:rPr kumimoji="0" lang="en-US" sz="2400" b="0" i="0" u="sng" strike="noStrike" kern="1200" cap="none" spc="0" normalizeH="0" baseline="0" noProof="0" dirty="0">
                <a:ln>
                  <a:noFill/>
                </a:ln>
                <a:solidFill>
                  <a:srgbClr val="FFFF00"/>
                </a:solidFill>
                <a:effectLst>
                  <a:outerShdw blurRad="38100" dist="38100" dir="2700000" algn="tl">
                    <a:srgbClr val="000000"/>
                  </a:outerShdw>
                </a:effectLst>
                <a:uLnTx/>
                <a:uFillTx/>
                <a:latin typeface="Berlin Sans FB" panose="020E0602020502020306" pitchFamily="34" charset="0"/>
                <a:ea typeface="+mn-ea"/>
                <a:cs typeface="+mn-cs"/>
              </a:rPr>
              <a:t>Trust God, not self</a:t>
            </a:r>
            <a:r>
              <a:rPr kumimoji="0" lang="en-US" sz="24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Berlin Sans FB" panose="020E0602020502020306" pitchFamily="34" charset="0"/>
                <a:ea typeface="+mn-ea"/>
                <a:cs typeface="+mn-cs"/>
              </a:rPr>
              <a:t>:  </a:t>
            </a:r>
            <a:r>
              <a:rPr kumimoji="0" lang="en-US" sz="2400" b="0" i="0" u="sng" strike="noStrike" kern="1200" cap="none" spc="0" normalizeH="0" baseline="0" noProof="0" dirty="0">
                <a:ln>
                  <a:noFill/>
                </a:ln>
                <a:solidFill>
                  <a:srgbClr val="FFCC00"/>
                </a:solidFill>
                <a:effectLst>
                  <a:outerShdw blurRad="38100" dist="38100" dir="2700000" algn="tl">
                    <a:srgbClr val="000000"/>
                  </a:outerShdw>
                </a:effectLst>
                <a:uLnTx/>
                <a:uFillTx/>
                <a:latin typeface="Berlin Sans FB" panose="020E0602020502020306" pitchFamily="34" charset="0"/>
                <a:ea typeface="+mn-ea"/>
                <a:cs typeface="+mn-cs"/>
              </a:rPr>
              <a:t>Dan</a:t>
            </a:r>
            <a:r>
              <a:rPr kumimoji="0" lang="en-US" sz="2400" b="0" i="0" u="none" strike="noStrike" kern="1200" cap="none" spc="0" normalizeH="0" baseline="0" noProof="0" dirty="0">
                <a:ln>
                  <a:noFill/>
                </a:ln>
                <a:solidFill>
                  <a:srgbClr val="FFCC00"/>
                </a:solidFill>
                <a:effectLst>
                  <a:outerShdw blurRad="38100" dist="38100" dir="2700000" algn="tl">
                    <a:srgbClr val="000000"/>
                  </a:outerShdw>
                </a:effectLst>
                <a:uLnTx/>
                <a:uFillTx/>
                <a:latin typeface="Berlin Sans FB" panose="020E0602020502020306" pitchFamily="34" charset="0"/>
                <a:ea typeface="+mn-ea"/>
                <a:cs typeface="+mn-cs"/>
              </a:rPr>
              <a:t>. 6:27; Eph. 3:20; Jn. 1:1-3; Heb. 11:3; 1 Jn. 4:4; 1 Cor. 10:13; 2 </a:t>
            </a:r>
            <a:r>
              <a:rPr kumimoji="0" lang="en-US" sz="2400" b="0" i="0" u="sng" strike="noStrike" kern="1200" cap="none" spc="0" normalizeH="0" baseline="0" noProof="0" dirty="0">
                <a:ln>
                  <a:noFill/>
                </a:ln>
                <a:solidFill>
                  <a:srgbClr val="FFCC00"/>
                </a:solidFill>
                <a:effectLst>
                  <a:outerShdw blurRad="38100" dist="38100" dir="2700000" algn="tl">
                    <a:srgbClr val="000000"/>
                  </a:outerShdw>
                </a:effectLst>
                <a:uLnTx/>
                <a:uFillTx/>
                <a:latin typeface="Berlin Sans FB" panose="020E0602020502020306" pitchFamily="34" charset="0"/>
                <a:ea typeface="+mn-ea"/>
                <a:cs typeface="+mn-cs"/>
              </a:rPr>
              <a:t>Cor</a:t>
            </a:r>
            <a:r>
              <a:rPr kumimoji="0" lang="en-US" sz="2400" b="0" i="0" u="none" strike="noStrike" kern="1200" cap="none" spc="0" normalizeH="0" baseline="0" noProof="0" dirty="0">
                <a:ln>
                  <a:noFill/>
                </a:ln>
                <a:solidFill>
                  <a:srgbClr val="FFCC00"/>
                </a:solidFill>
                <a:effectLst>
                  <a:outerShdw blurRad="38100" dist="38100" dir="2700000" algn="tl">
                    <a:srgbClr val="000000"/>
                  </a:outerShdw>
                </a:effectLst>
                <a:uLnTx/>
                <a:uFillTx/>
                <a:latin typeface="Berlin Sans FB" panose="020E0602020502020306" pitchFamily="34" charset="0"/>
                <a:ea typeface="+mn-ea"/>
                <a:cs typeface="+mn-cs"/>
              </a:rPr>
              <a:t>. 12:7-10</a:t>
            </a:r>
          </a:p>
        </p:txBody>
      </p:sp>
      <p:sp>
        <p:nvSpPr>
          <p:cNvPr id="3" name="Rectangle 2">
            <a:extLst>
              <a:ext uri="{FF2B5EF4-FFF2-40B4-BE49-F238E27FC236}">
                <a16:creationId xmlns:a16="http://schemas.microsoft.com/office/drawing/2014/main" id="{8BE86863-16FF-4455-8052-39B42922A73C}"/>
              </a:ext>
            </a:extLst>
          </p:cNvPr>
          <p:cNvSpPr/>
          <p:nvPr/>
        </p:nvSpPr>
        <p:spPr bwMode="auto">
          <a:xfrm>
            <a:off x="0" y="-11113"/>
            <a:ext cx="9144000" cy="1458913"/>
          </a:xfrm>
          <a:prstGeom prst="rect">
            <a:avLst/>
          </a:prstGeom>
          <a:solidFill>
            <a:srgbClr val="003300"/>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ahoma" panose="020B0604030504040204" pitchFamily="34" charset="0"/>
              <a:ea typeface="+mn-ea"/>
              <a:cs typeface="+mn-cs"/>
            </a:endParaRPr>
          </a:p>
        </p:txBody>
      </p:sp>
      <p:sp>
        <p:nvSpPr>
          <p:cNvPr id="56329" name="Text Box 9"/>
          <p:cNvSpPr txBox="1">
            <a:spLocks noChangeArrowheads="1"/>
          </p:cNvSpPr>
          <p:nvPr/>
        </p:nvSpPr>
        <p:spPr bwMode="auto">
          <a:xfrm>
            <a:off x="57728" y="373559"/>
            <a:ext cx="4953000" cy="769441"/>
          </a:xfrm>
          <a:prstGeom prst="rect">
            <a:avLst/>
          </a:prstGeom>
          <a:noFill/>
          <a:ln>
            <a:noFill/>
          </a:ln>
          <a:effectLst/>
        </p:spPr>
        <p:txBody>
          <a:bodyPr wrap="square">
            <a:spAutoFit/>
          </a:bodyPr>
          <a:lstStyle>
            <a:lvl1pPr marL="463550" indent="-463550">
              <a:defRPr sz="2400">
                <a:solidFill>
                  <a:schemeClr val="tx1"/>
                </a:solidFill>
                <a:latin typeface="Times New Roman" panose="02020603050405020304" pitchFamily="18" charset="0"/>
              </a:defRPr>
            </a:lvl1pPr>
            <a:lvl2pPr marL="5778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463550" marR="0" lvl="0" indent="-463550" algn="l" defTabSz="914400" rtl="0" eaLnBrk="0" fontAlgn="base" latinLnBrk="0" hangingPunct="0">
              <a:lnSpc>
                <a:spcPct val="100000"/>
              </a:lnSpc>
              <a:spcBef>
                <a:spcPct val="50000"/>
              </a:spcBef>
              <a:spcAft>
                <a:spcPct val="0"/>
              </a:spcAft>
              <a:buClrTx/>
              <a:buSzTx/>
              <a:buFontTx/>
              <a:buNone/>
              <a:tabLst/>
              <a:defRPr/>
            </a:pPr>
            <a:r>
              <a:rPr kumimoji="0" lang="en-US" sz="4400" b="0" i="0" u="none" strike="noStrike" kern="1200" cap="none" spc="0" normalizeH="0" baseline="0" noProof="0" dirty="0">
                <a:ln>
                  <a:noFill/>
                </a:ln>
                <a:solidFill>
                  <a:srgbClr val="FFFF00"/>
                </a:solidFill>
                <a:effectLst/>
                <a:uLnTx/>
                <a:uFillTx/>
                <a:latin typeface="Berlin Sans FB Demi" panose="020E0802020502020306" pitchFamily="34" charset="0"/>
                <a:ea typeface="+mn-ea"/>
                <a:cs typeface="+mn-cs"/>
              </a:rPr>
              <a:t>Faith Under Fire</a:t>
            </a:r>
          </a:p>
        </p:txBody>
      </p:sp>
      <p:sp>
        <p:nvSpPr>
          <p:cNvPr id="2" name="Slide Number Placeholder 1"/>
          <p:cNvSpPr>
            <a:spLocks noGrp="1"/>
          </p:cNvSpPr>
          <p:nvPr>
            <p:ph type="sldNum" sz="quarter" idx="12"/>
          </p:nvPr>
        </p:nvSpPr>
        <p:spPr>
          <a:xfrm>
            <a:off x="8458200" y="6400800"/>
            <a:ext cx="685800" cy="45720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55E7828-17CB-442F-849A-4BD13309398C}" type="slidenum">
              <a:rPr kumimoji="0" lang="en-US" sz="1800" b="1" i="0" u="none" strike="noStrike" kern="1200" cap="none" spc="0" normalizeH="0" baseline="0" noProof="0" smtClean="0">
                <a:ln>
                  <a:noFill/>
                </a:ln>
                <a:solidFill>
                  <a:srgbClr val="FFFFFF"/>
                </a:solidFill>
                <a:effectLst/>
                <a:uLnTx/>
                <a:uFillTx/>
                <a:latin typeface="Gill Sans MT" panose="020B0502020104020203"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800" b="1" i="0" u="none" strike="noStrike" kern="1200" cap="none" spc="0" normalizeH="0" baseline="0" noProof="0" dirty="0">
              <a:ln>
                <a:noFill/>
              </a:ln>
              <a:solidFill>
                <a:srgbClr val="FFFFFF"/>
              </a:solidFill>
              <a:effectLst/>
              <a:uLnTx/>
              <a:uFillTx/>
              <a:latin typeface="Gill Sans MT" panose="020B0502020104020203" pitchFamily="34" charset="0"/>
              <a:ea typeface="+mn-ea"/>
              <a:cs typeface="+mn-cs"/>
            </a:endParaRPr>
          </a:p>
        </p:txBody>
      </p:sp>
      <p:cxnSp>
        <p:nvCxnSpPr>
          <p:cNvPr id="5" name="Straight Connector 4">
            <a:extLst>
              <a:ext uri="{FF2B5EF4-FFF2-40B4-BE49-F238E27FC236}">
                <a16:creationId xmlns:a16="http://schemas.microsoft.com/office/drawing/2014/main" id="{611DC2B8-6858-4C7B-8330-CCB64F7EA68B}"/>
              </a:ext>
            </a:extLst>
          </p:cNvPr>
          <p:cNvCxnSpPr/>
          <p:nvPr/>
        </p:nvCxnSpPr>
        <p:spPr bwMode="auto">
          <a:xfrm>
            <a:off x="0" y="1447800"/>
            <a:ext cx="914400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Text Box 15">
            <a:extLst>
              <a:ext uri="{FF2B5EF4-FFF2-40B4-BE49-F238E27FC236}">
                <a16:creationId xmlns:a16="http://schemas.microsoft.com/office/drawing/2014/main" id="{482D0756-7117-48F0-8ABB-32D83A535B55}"/>
              </a:ext>
            </a:extLst>
          </p:cNvPr>
          <p:cNvSpPr txBox="1">
            <a:spLocks noChangeArrowheads="1"/>
          </p:cNvSpPr>
          <p:nvPr/>
        </p:nvSpPr>
        <p:spPr bwMode="auto">
          <a:xfrm>
            <a:off x="143256" y="1600200"/>
            <a:ext cx="4352544"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marR="0" lvl="0" indent="-457200" algn="l" defTabSz="914400" rtl="0" eaLnBrk="0" fontAlgn="base" latinLnBrk="0" hangingPunct="0">
              <a:lnSpc>
                <a:spcPct val="100000"/>
              </a:lnSpc>
              <a:spcBef>
                <a:spcPct val="0"/>
              </a:spcBef>
              <a:spcAft>
                <a:spcPct val="0"/>
              </a:spcAft>
              <a:buClr>
                <a:srgbClr val="FFFF00"/>
              </a:buClr>
              <a:buSzPct val="115000"/>
              <a:buFont typeface="Wingdings 2" panose="05020102010507070707" pitchFamily="18" charset="2"/>
              <a:buChar char=""/>
              <a:tabLst/>
              <a:defRPr/>
            </a:pPr>
            <a:r>
              <a:rPr kumimoji="0" lang="en-US" sz="2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Berlin Sans FB" panose="020E0602020502020306" pitchFamily="34" charset="0"/>
                <a:ea typeface="+mn-ea"/>
                <a:cs typeface="+mn-cs"/>
              </a:rPr>
              <a:t>Strategies/tools to deal with trials:</a:t>
            </a:r>
            <a:endParaRPr kumimoji="0" lang="en-US" sz="2600" b="0" i="0" u="none" strike="noStrike" kern="1200" cap="none" spc="0" normalizeH="0" baseline="0" noProof="0" dirty="0">
              <a:ln>
                <a:noFill/>
              </a:ln>
              <a:solidFill>
                <a:srgbClr val="FFCC66"/>
              </a:solidFill>
              <a:effectLst>
                <a:outerShdw blurRad="38100" dist="38100" dir="2700000" algn="tl">
                  <a:srgbClr val="000000"/>
                </a:outerShdw>
              </a:effectLst>
              <a:uLnTx/>
              <a:uFillTx/>
              <a:latin typeface="Berlin Sans FB" panose="020E0602020502020306" pitchFamily="34" charset="0"/>
              <a:ea typeface="+mn-ea"/>
              <a:cs typeface="+mn-cs"/>
            </a:endParaRPr>
          </a:p>
        </p:txBody>
      </p:sp>
      <p:sp>
        <p:nvSpPr>
          <p:cNvPr id="12" name="Text Box 15">
            <a:extLst>
              <a:ext uri="{FF2B5EF4-FFF2-40B4-BE49-F238E27FC236}">
                <a16:creationId xmlns:a16="http://schemas.microsoft.com/office/drawing/2014/main" id="{DCC5CD11-A186-4659-98F0-10734E780F85}"/>
              </a:ext>
            </a:extLst>
          </p:cNvPr>
          <p:cNvSpPr txBox="1">
            <a:spLocks noChangeArrowheads="1"/>
          </p:cNvSpPr>
          <p:nvPr/>
        </p:nvSpPr>
        <p:spPr bwMode="auto">
          <a:xfrm>
            <a:off x="581922" y="2586335"/>
            <a:ext cx="400449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marR="0" lvl="0" indent="-457200" algn="l" defTabSz="914400" rtl="0" eaLnBrk="0" fontAlgn="base" latinLnBrk="0" hangingPunct="0">
              <a:lnSpc>
                <a:spcPct val="100000"/>
              </a:lnSpc>
              <a:spcBef>
                <a:spcPct val="0"/>
              </a:spcBef>
              <a:spcAft>
                <a:spcPct val="0"/>
              </a:spcAft>
              <a:buClr>
                <a:srgbClr val="FFFFFF"/>
              </a:buClr>
              <a:buSzPct val="125000"/>
              <a:buFont typeface="Wingdings 2" panose="05020102010507070707" pitchFamily="18" charset="2"/>
              <a:buChar char="u"/>
              <a:tabLst/>
              <a:defRPr/>
            </a:pPr>
            <a:r>
              <a:rPr kumimoji="0" lang="en-US" sz="2400" b="0" i="0" u="sng" strike="noStrike" kern="1200" cap="none" spc="0" normalizeH="0" baseline="0" noProof="0" dirty="0">
                <a:ln>
                  <a:noFill/>
                </a:ln>
                <a:solidFill>
                  <a:srgbClr val="FFFF00"/>
                </a:solidFill>
                <a:effectLst>
                  <a:outerShdw blurRad="38100" dist="38100" dir="2700000" algn="tl">
                    <a:srgbClr val="000000"/>
                  </a:outerShdw>
                </a:effectLst>
                <a:uLnTx/>
                <a:uFillTx/>
                <a:latin typeface="Berlin Sans FB" panose="020E0602020502020306" pitchFamily="34" charset="0"/>
                <a:ea typeface="+mn-ea"/>
                <a:cs typeface="+mn-cs"/>
              </a:rPr>
              <a:t>Prayer</a:t>
            </a:r>
            <a:r>
              <a:rPr kumimoji="0" lang="en-US" sz="24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Berlin Sans FB" panose="020E0602020502020306" pitchFamily="34" charset="0"/>
                <a:ea typeface="+mn-ea"/>
                <a:cs typeface="+mn-cs"/>
              </a:rPr>
              <a:t>:  </a:t>
            </a:r>
            <a:r>
              <a:rPr kumimoji="0" lang="en-US" sz="2400" b="0" i="0" u="none" strike="noStrike" kern="1200" cap="none" spc="0" normalizeH="0" baseline="0" noProof="0" dirty="0">
                <a:ln>
                  <a:noFill/>
                </a:ln>
                <a:solidFill>
                  <a:srgbClr val="FFCC00"/>
                </a:solidFill>
                <a:effectLst>
                  <a:outerShdw blurRad="38100" dist="38100" dir="2700000" algn="tl">
                    <a:srgbClr val="000000"/>
                  </a:outerShdw>
                </a:effectLst>
                <a:uLnTx/>
                <a:uFillTx/>
                <a:latin typeface="Berlin Sans FB" panose="020E0602020502020306" pitchFamily="34" charset="0"/>
                <a:ea typeface="+mn-ea"/>
                <a:cs typeface="+mn-cs"/>
              </a:rPr>
              <a:t>v. 5</a:t>
            </a:r>
            <a:r>
              <a:rPr kumimoji="0" lang="en-US" sz="24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Berlin Sans FB" panose="020E0602020502020306" pitchFamily="34" charset="0"/>
                <a:ea typeface="+mn-ea"/>
                <a:cs typeface="+mn-cs"/>
              </a:rPr>
              <a:t>:  pray for it!  </a:t>
            </a:r>
            <a:r>
              <a:rPr kumimoji="0" lang="en-US" sz="2400" b="0" i="0" u="none" strike="noStrike" kern="1200" cap="none" spc="0" normalizeH="0" baseline="0" noProof="0" dirty="0">
                <a:ln>
                  <a:noFill/>
                </a:ln>
                <a:solidFill>
                  <a:srgbClr val="FFC000"/>
                </a:solidFill>
                <a:effectLst>
                  <a:outerShdw blurRad="38100" dist="38100" dir="2700000" algn="tl">
                    <a:srgbClr val="000000"/>
                  </a:outerShdw>
                </a:effectLst>
                <a:uLnTx/>
                <a:uFillTx/>
                <a:latin typeface="Berlin Sans FB" panose="020E0602020502020306" pitchFamily="34" charset="0"/>
                <a:ea typeface="+mn-ea"/>
                <a:cs typeface="+mn-cs"/>
              </a:rPr>
              <a:t>Lk. 17:5 </a:t>
            </a:r>
          </a:p>
        </p:txBody>
      </p:sp>
      <p:pic>
        <p:nvPicPr>
          <p:cNvPr id="15" name="Picture 4" descr="Sharefaith: Church Websites, Church Graphics, Sunday School, VBS, Giving &amp;  Apps">
            <a:extLst>
              <a:ext uri="{FF2B5EF4-FFF2-40B4-BE49-F238E27FC236}">
                <a16:creationId xmlns:a16="http://schemas.microsoft.com/office/drawing/2014/main" id="{A41F53BF-AD9A-463A-B41B-0EE62DFAA1A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5130" y="0"/>
            <a:ext cx="4748869" cy="297900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Tools in God's Tool Box">
            <a:extLst>
              <a:ext uri="{FF2B5EF4-FFF2-40B4-BE49-F238E27FC236}">
                <a16:creationId xmlns:a16="http://schemas.microsoft.com/office/drawing/2014/main" id="{7A3167BB-FD67-40B6-BC98-D690B9BDCE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6411" y="-40006"/>
            <a:ext cx="4564296" cy="324761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3112AB29-0174-4A32-B6A9-6901D9CF513A}"/>
              </a:ext>
            </a:extLst>
          </p:cNvPr>
          <p:cNvSpPr txBox="1"/>
          <p:nvPr/>
        </p:nvSpPr>
        <p:spPr>
          <a:xfrm>
            <a:off x="3745284" y="6477000"/>
            <a:ext cx="1616148" cy="369332"/>
          </a:xfrm>
          <a:prstGeom prst="rect">
            <a:avLst/>
          </a:prstGeom>
          <a:solidFill>
            <a:srgbClr val="FF9900"/>
          </a:solid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Berlin Sans FB" panose="020E0602020502020306" pitchFamily="34" charset="0"/>
                <a:ea typeface="+mn-ea"/>
                <a:cs typeface="+mn-cs"/>
              </a:rPr>
              <a:t>Count It All Joy</a:t>
            </a:r>
          </a:p>
        </p:txBody>
      </p:sp>
      <p:sp>
        <p:nvSpPr>
          <p:cNvPr id="23" name="Text Box 15">
            <a:extLst>
              <a:ext uri="{FF2B5EF4-FFF2-40B4-BE49-F238E27FC236}">
                <a16:creationId xmlns:a16="http://schemas.microsoft.com/office/drawing/2014/main" id="{10F7045F-4030-4929-854A-852EBFB5EF82}"/>
              </a:ext>
            </a:extLst>
          </p:cNvPr>
          <p:cNvSpPr txBox="1">
            <a:spLocks noChangeArrowheads="1"/>
          </p:cNvSpPr>
          <p:nvPr/>
        </p:nvSpPr>
        <p:spPr bwMode="auto">
          <a:xfrm>
            <a:off x="609600" y="5920281"/>
            <a:ext cx="855293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marR="0" lvl="0" indent="-457200" algn="l" defTabSz="914400" rtl="0" eaLnBrk="0" fontAlgn="base" latinLnBrk="0" hangingPunct="0">
              <a:lnSpc>
                <a:spcPct val="100000"/>
              </a:lnSpc>
              <a:spcBef>
                <a:spcPct val="0"/>
              </a:spcBef>
              <a:spcAft>
                <a:spcPct val="0"/>
              </a:spcAft>
              <a:buClr>
                <a:srgbClr val="FFFFFF"/>
              </a:buClr>
              <a:buSzPct val="125000"/>
              <a:buFont typeface="Wingdings 2" panose="05020102010507070707" pitchFamily="18" charset="2"/>
              <a:buChar char=""/>
              <a:tabLst/>
              <a:defRPr/>
            </a:pPr>
            <a:r>
              <a:rPr kumimoji="0" lang="en-US" sz="2400" b="0" i="0" u="sng" strike="noStrike" kern="1200" cap="none" spc="0" normalizeH="0" baseline="0" noProof="0" dirty="0">
                <a:ln>
                  <a:noFill/>
                </a:ln>
                <a:solidFill>
                  <a:srgbClr val="FFFF00"/>
                </a:solidFill>
                <a:effectLst>
                  <a:outerShdw blurRad="38100" dist="38100" dir="2700000" algn="tl">
                    <a:srgbClr val="000000"/>
                  </a:outerShdw>
                </a:effectLst>
                <a:uLnTx/>
                <a:uFillTx/>
                <a:latin typeface="Berlin Sans FB" panose="020E0602020502020306" pitchFamily="34" charset="0"/>
                <a:ea typeface="+mn-ea"/>
                <a:cs typeface="+mn-cs"/>
              </a:rPr>
              <a:t>Stay in the present</a:t>
            </a:r>
            <a:r>
              <a:rPr kumimoji="0" lang="en-US" sz="24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Berlin Sans FB" panose="020E0602020502020306" pitchFamily="34" charset="0"/>
                <a:ea typeface="+mn-ea"/>
                <a:cs typeface="+mn-cs"/>
              </a:rPr>
              <a:t>:  </a:t>
            </a:r>
            <a:r>
              <a:rPr kumimoji="0" lang="en-US" sz="2400" b="0" i="0" u="none" strike="noStrike" kern="1200" cap="none" spc="0" normalizeH="0" baseline="0" noProof="0" dirty="0">
                <a:ln>
                  <a:noFill/>
                </a:ln>
                <a:solidFill>
                  <a:srgbClr val="FFCC00"/>
                </a:solidFill>
                <a:effectLst>
                  <a:outerShdw blurRad="38100" dist="38100" dir="2700000" algn="tl">
                    <a:srgbClr val="000000"/>
                  </a:outerShdw>
                </a:effectLst>
                <a:uLnTx/>
                <a:uFillTx/>
                <a:latin typeface="Berlin Sans FB" panose="020E0602020502020306" pitchFamily="34" charset="0"/>
                <a:ea typeface="+mn-ea"/>
                <a:cs typeface="+mn-cs"/>
              </a:rPr>
              <a:t>Matt. 6:11, 25-34</a:t>
            </a:r>
          </a:p>
        </p:txBody>
      </p:sp>
      <p:sp>
        <p:nvSpPr>
          <p:cNvPr id="14" name="Speech Bubble: Rectangle with Corners Rounded 13">
            <a:extLst>
              <a:ext uri="{FF2B5EF4-FFF2-40B4-BE49-F238E27FC236}">
                <a16:creationId xmlns:a16="http://schemas.microsoft.com/office/drawing/2014/main" id="{21CD83CD-ADE8-4B77-8639-933C8A8190E7}"/>
              </a:ext>
            </a:extLst>
          </p:cNvPr>
          <p:cNvSpPr/>
          <p:nvPr/>
        </p:nvSpPr>
        <p:spPr bwMode="auto">
          <a:xfrm>
            <a:off x="3352800" y="2286000"/>
            <a:ext cx="4822852" cy="1900897"/>
          </a:xfrm>
          <a:prstGeom prst="wedgeRoundRectCallout">
            <a:avLst>
              <a:gd name="adj1" fmla="val -67292"/>
              <a:gd name="adj2" fmla="val 99542"/>
              <a:gd name="adj3" fmla="val 16667"/>
            </a:avLst>
          </a:prstGeom>
          <a:gradFill>
            <a:gsLst>
              <a:gs pos="11000">
                <a:srgbClr val="006600"/>
              </a:gs>
              <a:gs pos="100000">
                <a:srgbClr val="003300"/>
              </a:gs>
            </a:gsLst>
            <a:lin ang="2700000" scaled="1"/>
          </a:gradFill>
          <a:ln w="50800" cap="flat" cmpd="sng" algn="ctr">
            <a:solidFill>
              <a:schemeClr val="tx1"/>
            </a:solidFill>
            <a:prstDash val="solid"/>
            <a:round/>
            <a:headEnd type="none" w="med" len="med"/>
            <a:tailEnd type="none" w="med" len="med"/>
          </a:ln>
          <a:effectLst/>
        </p:spPr>
        <p:txBody>
          <a:bodyPr vert="horz" wrap="square" lIns="228600" tIns="228600" rIns="228600" bIns="228600" numCol="1" rtlCol="0"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24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 </a:t>
            </a:r>
            <a:r>
              <a:rPr kumimoji="0" lang="en-US" sz="2400" b="0" i="0" u="none" strike="noStrike" kern="1200" cap="none" spc="0" normalizeH="0" baseline="30000" noProof="0" dirty="0">
                <a:ln>
                  <a:noFill/>
                </a:ln>
                <a:solidFill>
                  <a:srgbClr val="FFCC00"/>
                </a:solidFill>
                <a:effectLst/>
                <a:uLnTx/>
                <a:uFillTx/>
                <a:latin typeface="Berlin Sans FB" panose="020E0602020502020306" pitchFamily="34" charset="0"/>
                <a:ea typeface="+mn-ea"/>
                <a:cs typeface="+mn-cs"/>
              </a:rPr>
              <a:t>7 </a:t>
            </a:r>
            <a:r>
              <a:rPr kumimoji="0" lang="en-US" sz="24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casting all your care upon Him, for He cares for you.” </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Berlin Sans FB" panose="020E0602020502020306" pitchFamily="34" charset="0"/>
              <a:ea typeface="+mn-ea"/>
              <a:cs typeface="+mn-cs"/>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CC00"/>
                </a:solidFill>
                <a:effectLst/>
                <a:uLnTx/>
                <a:uFillTx/>
                <a:latin typeface="Berlin Sans FB" panose="020E0602020502020306" pitchFamily="34" charset="0"/>
                <a:ea typeface="+mn-ea"/>
                <a:cs typeface="+mn-cs"/>
              </a:rPr>
              <a:t>—1 Peter 5:7</a:t>
            </a:r>
          </a:p>
        </p:txBody>
      </p:sp>
      <p:sp>
        <p:nvSpPr>
          <p:cNvPr id="17" name="Speech Bubble: Rectangle with Corners Rounded 16">
            <a:extLst>
              <a:ext uri="{FF2B5EF4-FFF2-40B4-BE49-F238E27FC236}">
                <a16:creationId xmlns:a16="http://schemas.microsoft.com/office/drawing/2014/main" id="{954B2C07-CBB8-4BF5-9A2D-44C3EFF7D06B}"/>
              </a:ext>
            </a:extLst>
          </p:cNvPr>
          <p:cNvSpPr/>
          <p:nvPr/>
        </p:nvSpPr>
        <p:spPr bwMode="auto">
          <a:xfrm>
            <a:off x="3276600" y="3328716"/>
            <a:ext cx="5495544" cy="1900897"/>
          </a:xfrm>
          <a:prstGeom prst="wedgeRoundRectCallout">
            <a:avLst>
              <a:gd name="adj1" fmla="val -70208"/>
              <a:gd name="adj2" fmla="val -65101"/>
              <a:gd name="adj3" fmla="val 16667"/>
            </a:avLst>
          </a:prstGeom>
          <a:gradFill>
            <a:gsLst>
              <a:gs pos="11000">
                <a:srgbClr val="006600"/>
              </a:gs>
              <a:gs pos="100000">
                <a:srgbClr val="003300"/>
              </a:gs>
            </a:gsLst>
            <a:lin ang="2700000" scaled="1"/>
          </a:gradFill>
          <a:ln w="50800" cap="flat" cmpd="sng" algn="ctr">
            <a:solidFill>
              <a:schemeClr val="tx1"/>
            </a:solidFill>
            <a:prstDash val="solid"/>
            <a:round/>
            <a:headEnd type="none" w="med" len="med"/>
            <a:tailEnd type="none" w="med" len="med"/>
          </a:ln>
          <a:effectLst/>
        </p:spPr>
        <p:txBody>
          <a:bodyPr vert="horz" wrap="square" lIns="228600" tIns="228600" rIns="228600" bIns="228600" numCol="1" rtlCol="0"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24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 </a:t>
            </a:r>
            <a:r>
              <a:rPr kumimoji="0" lang="en-US" sz="2400" b="0" i="0" u="none" strike="noStrike" kern="1200" cap="none" spc="0" normalizeH="0" baseline="30000" noProof="0" dirty="0">
                <a:ln>
                  <a:noFill/>
                </a:ln>
                <a:solidFill>
                  <a:srgbClr val="FFCC00"/>
                </a:solidFill>
                <a:effectLst/>
                <a:uLnTx/>
                <a:uFillTx/>
                <a:latin typeface="Berlin Sans FB" panose="020E0602020502020306" pitchFamily="34" charset="0"/>
                <a:ea typeface="+mn-ea"/>
                <a:cs typeface="+mn-cs"/>
              </a:rPr>
              <a:t>2 </a:t>
            </a:r>
            <a:r>
              <a:rPr kumimoji="0" lang="en-US" sz="24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Continue earnestly in prayer, being vigilant in it with thanksgiving;” </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Berlin Sans FB" panose="020E0602020502020306" pitchFamily="34" charset="0"/>
              <a:ea typeface="+mn-ea"/>
              <a:cs typeface="+mn-cs"/>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CC00"/>
                </a:solidFill>
                <a:effectLst/>
                <a:uLnTx/>
                <a:uFillTx/>
                <a:latin typeface="Berlin Sans FB" panose="020E0602020502020306" pitchFamily="34" charset="0"/>
                <a:ea typeface="+mn-ea"/>
                <a:cs typeface="+mn-cs"/>
              </a:rPr>
              <a:t>—Colossians 4:2</a:t>
            </a:r>
          </a:p>
        </p:txBody>
      </p:sp>
      <p:sp>
        <p:nvSpPr>
          <p:cNvPr id="22" name="Speech Bubble: Rectangle with Corners Rounded 21">
            <a:extLst>
              <a:ext uri="{FF2B5EF4-FFF2-40B4-BE49-F238E27FC236}">
                <a16:creationId xmlns:a16="http://schemas.microsoft.com/office/drawing/2014/main" id="{06010F7E-8BBE-4E6F-8063-9E0E4C686D2A}"/>
              </a:ext>
            </a:extLst>
          </p:cNvPr>
          <p:cNvSpPr/>
          <p:nvPr/>
        </p:nvSpPr>
        <p:spPr bwMode="auto">
          <a:xfrm>
            <a:off x="2362200" y="543425"/>
            <a:ext cx="6700311" cy="2979006"/>
          </a:xfrm>
          <a:prstGeom prst="wedgeRoundRectCallout">
            <a:avLst>
              <a:gd name="adj1" fmla="val -48251"/>
              <a:gd name="adj2" fmla="val 102390"/>
              <a:gd name="adj3" fmla="val 16667"/>
            </a:avLst>
          </a:prstGeom>
          <a:gradFill>
            <a:gsLst>
              <a:gs pos="11000">
                <a:srgbClr val="006600"/>
              </a:gs>
              <a:gs pos="100000">
                <a:srgbClr val="003300"/>
              </a:gs>
            </a:gsLst>
            <a:lin ang="2700000" scaled="1"/>
          </a:gradFill>
          <a:ln w="50800" cap="flat" cmpd="sng" algn="ctr">
            <a:solidFill>
              <a:schemeClr val="tx1"/>
            </a:solidFill>
            <a:prstDash val="solid"/>
            <a:round/>
            <a:headEnd type="none" w="med" len="med"/>
            <a:tailEnd type="none" w="med" len="med"/>
          </a:ln>
          <a:effectLst/>
        </p:spPr>
        <p:txBody>
          <a:bodyPr vert="horz" wrap="square" lIns="228600" tIns="228600" rIns="228600" bIns="228600" numCol="1" rtlCol="0"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24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 </a:t>
            </a:r>
            <a:r>
              <a:rPr kumimoji="0" lang="en-US" sz="2400" b="0" i="0" u="none" strike="noStrike" kern="1200" cap="none" spc="0" normalizeH="0" baseline="30000" noProof="0" dirty="0">
                <a:ln>
                  <a:noFill/>
                </a:ln>
                <a:solidFill>
                  <a:srgbClr val="FFCC00"/>
                </a:solidFill>
                <a:effectLst/>
                <a:uLnTx/>
                <a:uFillTx/>
                <a:latin typeface="Berlin Sans FB" panose="020E0602020502020306" pitchFamily="34" charset="0"/>
                <a:ea typeface="+mn-ea"/>
                <a:cs typeface="+mn-cs"/>
              </a:rPr>
              <a:t>4 </a:t>
            </a:r>
            <a:r>
              <a:rPr kumimoji="0" lang="en-US" sz="24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Our fathers trusted in You;</a:t>
            </a:r>
          </a:p>
          <a:p>
            <a:pPr marL="339725" marR="0" lvl="0" indent="0" algn="just" defTabSz="914400" rtl="0" eaLnBrk="0" fontAlgn="base" latinLnBrk="0" hangingPunct="0">
              <a:lnSpc>
                <a:spcPct val="100000"/>
              </a:lnSpc>
              <a:spcBef>
                <a:spcPct val="0"/>
              </a:spcBef>
              <a:spcAft>
                <a:spcPct val="0"/>
              </a:spcAft>
              <a:buClrTx/>
              <a:buSzTx/>
              <a:buFontTx/>
              <a:buNone/>
              <a:tabLst/>
              <a:defRPr/>
            </a:pPr>
            <a:r>
              <a:rPr kumimoji="0" lang="en-US" sz="24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They trusted, and You delivered them. </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30000" noProof="0" dirty="0">
                <a:ln>
                  <a:noFill/>
                </a:ln>
                <a:solidFill>
                  <a:srgbClr val="FFCC00"/>
                </a:solidFill>
                <a:effectLst/>
                <a:uLnTx/>
                <a:uFillTx/>
                <a:latin typeface="Berlin Sans FB" panose="020E0602020502020306" pitchFamily="34" charset="0"/>
                <a:ea typeface="+mn-ea"/>
                <a:cs typeface="+mn-cs"/>
              </a:rPr>
              <a:t>5</a:t>
            </a:r>
            <a:r>
              <a:rPr kumimoji="0" lang="en-US" sz="24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 They cried to You, and were delivered;</a:t>
            </a:r>
          </a:p>
          <a:p>
            <a:pPr marL="227013" marR="0" lvl="0" indent="0" algn="just" defTabSz="914400" rtl="0" eaLnBrk="0" fontAlgn="base" latinLnBrk="0" hangingPunct="0">
              <a:lnSpc>
                <a:spcPct val="100000"/>
              </a:lnSpc>
              <a:spcBef>
                <a:spcPct val="0"/>
              </a:spcBef>
              <a:spcAft>
                <a:spcPct val="0"/>
              </a:spcAft>
              <a:buClrTx/>
              <a:buSzTx/>
              <a:buFontTx/>
              <a:buNone/>
              <a:tabLst/>
              <a:defRPr/>
            </a:pPr>
            <a:r>
              <a:rPr kumimoji="0" lang="en-US" sz="24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They trusted in You, and were not ashamed.” </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Berlin Sans FB" panose="020E0602020502020306" pitchFamily="34" charset="0"/>
              <a:ea typeface="+mn-ea"/>
              <a:cs typeface="+mn-cs"/>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CC00"/>
                </a:solidFill>
                <a:effectLst/>
                <a:uLnTx/>
                <a:uFillTx/>
                <a:latin typeface="Berlin Sans FB" panose="020E0602020502020306" pitchFamily="34" charset="0"/>
                <a:ea typeface="+mn-ea"/>
                <a:cs typeface="+mn-cs"/>
              </a:rPr>
              <a:t>—Psalm 22:4-5</a:t>
            </a:r>
          </a:p>
        </p:txBody>
      </p:sp>
      <p:sp>
        <p:nvSpPr>
          <p:cNvPr id="4" name="Rectangle 3">
            <a:extLst>
              <a:ext uri="{FF2B5EF4-FFF2-40B4-BE49-F238E27FC236}">
                <a16:creationId xmlns:a16="http://schemas.microsoft.com/office/drawing/2014/main" id="{D0411171-0363-4F5B-A39D-CB1CFECF3576}"/>
              </a:ext>
            </a:extLst>
          </p:cNvPr>
          <p:cNvSpPr/>
          <p:nvPr/>
        </p:nvSpPr>
        <p:spPr bwMode="auto">
          <a:xfrm>
            <a:off x="485481" y="1676400"/>
            <a:ext cx="8147402" cy="3790795"/>
          </a:xfrm>
          <a:prstGeom prst="rect">
            <a:avLst/>
          </a:prstGeom>
          <a:gradFill>
            <a:gsLst>
              <a:gs pos="11000">
                <a:srgbClr val="006600"/>
              </a:gs>
              <a:gs pos="100000">
                <a:srgbClr val="003300"/>
              </a:gs>
            </a:gsLst>
            <a:lin ang="2700000" scaled="1"/>
          </a:gradFill>
          <a:ln w="50800" cap="flat" cmpd="sng" algn="ctr">
            <a:solidFill>
              <a:schemeClr val="tx1"/>
            </a:solidFill>
            <a:prstDash val="solid"/>
            <a:round/>
            <a:headEnd type="none" w="med" len="med"/>
            <a:tailEnd type="none" w="med" len="med"/>
          </a:ln>
          <a:effectLst/>
        </p:spPr>
        <p:txBody>
          <a:bodyPr vert="horz" wrap="square" lIns="228600" tIns="228600" rIns="228600" bIns="2286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Berlin Sans FB" panose="020E0602020502020306" pitchFamily="34" charset="0"/>
                <a:ea typeface="+mn-ea"/>
                <a:cs typeface="+mn-cs"/>
              </a:rPr>
              <a:t>Purpose of Trials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Berlin Sans FB" panose="020E0602020502020306" pitchFamily="34" charset="0"/>
              <a:ea typeface="+mn-ea"/>
              <a:cs typeface="+mn-cs"/>
            </a:endParaRPr>
          </a:p>
          <a:p>
            <a:pPr marL="2055813" marR="0" lvl="0" indent="-622300" algn="l" defTabSz="914400" rtl="0" eaLnBrk="0" fontAlgn="base" latinLnBrk="0" hangingPunct="0">
              <a:lnSpc>
                <a:spcPct val="100000"/>
              </a:lnSpc>
              <a:spcBef>
                <a:spcPct val="0"/>
              </a:spcBef>
              <a:spcAft>
                <a:spcPct val="0"/>
              </a:spcAft>
              <a:buClr>
                <a:srgbClr val="FFFFFF"/>
              </a:buClr>
              <a:buSzPct val="130000"/>
              <a:buFont typeface="Wingdings" panose="05000000000000000000" pitchFamily="2" charset="2"/>
              <a:buChar char=""/>
              <a:tabLst/>
              <a:defRPr/>
            </a:pPr>
            <a:r>
              <a:rPr kumimoji="0" lang="en-US" sz="3000" b="0" i="0"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Strengthen our faith:  </a:t>
            </a:r>
            <a:r>
              <a:rPr kumimoji="0" lang="en-US" sz="3000" b="0" i="0" u="none" strike="noStrike" kern="1200" cap="none" spc="0" normalizeH="0" baseline="0" noProof="0" dirty="0">
                <a:ln>
                  <a:noFill/>
                </a:ln>
                <a:solidFill>
                  <a:srgbClr val="FFC000"/>
                </a:solidFill>
                <a:effectLst/>
                <a:uLnTx/>
                <a:uFillTx/>
                <a:latin typeface="Berlin Sans FB" panose="020E0602020502020306" pitchFamily="34" charset="0"/>
                <a:ea typeface="+mn-ea"/>
                <a:cs typeface="+mn-cs"/>
              </a:rPr>
              <a:t>Rom. 5:3-5</a:t>
            </a:r>
          </a:p>
          <a:p>
            <a:pPr marL="2055813" marR="0" lvl="0" indent="-62230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endParaRPr>
          </a:p>
          <a:p>
            <a:pPr marL="2055813" marR="0" lvl="0" indent="-622300" algn="l" defTabSz="914400" rtl="0" eaLnBrk="0" fontAlgn="base" latinLnBrk="0" hangingPunct="0">
              <a:lnSpc>
                <a:spcPct val="100000"/>
              </a:lnSpc>
              <a:spcBef>
                <a:spcPct val="0"/>
              </a:spcBef>
              <a:spcAft>
                <a:spcPct val="0"/>
              </a:spcAft>
              <a:buClr>
                <a:srgbClr val="FFFFFF"/>
              </a:buClr>
              <a:buSzPct val="130000"/>
              <a:buFont typeface="Wingdings 2" panose="05020102010507070707" pitchFamily="18" charset="2"/>
              <a:buChar char="v"/>
              <a:tabLst/>
              <a:defRPr/>
            </a:pPr>
            <a:r>
              <a:rPr kumimoji="0" lang="en-US" sz="3000" b="0" i="0"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Purify our faith:  </a:t>
            </a:r>
            <a:r>
              <a:rPr kumimoji="0" lang="en-US" sz="3000" b="0" i="0" u="none" strike="noStrike" kern="1200" cap="none" spc="0" normalizeH="0" baseline="0" noProof="0" dirty="0">
                <a:ln>
                  <a:noFill/>
                </a:ln>
                <a:solidFill>
                  <a:srgbClr val="FFC000"/>
                </a:solidFill>
                <a:effectLst/>
                <a:uLnTx/>
                <a:uFillTx/>
                <a:latin typeface="Berlin Sans FB" panose="020E0602020502020306" pitchFamily="34" charset="0"/>
                <a:ea typeface="+mn-ea"/>
                <a:cs typeface="+mn-cs"/>
              </a:rPr>
              <a:t>1 Pet. 1:6-7</a:t>
            </a:r>
          </a:p>
          <a:p>
            <a:pPr marL="2055813" marR="0" lvl="0" indent="-62230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endParaRPr>
          </a:p>
          <a:p>
            <a:pPr marL="2055813" marR="0" lvl="0" indent="-622300" algn="l" defTabSz="914400" rtl="0" eaLnBrk="0" fontAlgn="base" latinLnBrk="0" hangingPunct="0">
              <a:lnSpc>
                <a:spcPct val="100000"/>
              </a:lnSpc>
              <a:spcBef>
                <a:spcPct val="0"/>
              </a:spcBef>
              <a:spcAft>
                <a:spcPct val="0"/>
              </a:spcAft>
              <a:buClr>
                <a:srgbClr val="FFFFFF"/>
              </a:buClr>
              <a:buSzPct val="130000"/>
              <a:buFont typeface="Wingdings" panose="05000000000000000000" pitchFamily="2" charset="2"/>
              <a:buChar char=""/>
              <a:tabLst/>
              <a:defRPr/>
            </a:pPr>
            <a:r>
              <a:rPr kumimoji="0" lang="en-US" sz="3000" b="0" i="0"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Learn obedience:  </a:t>
            </a:r>
            <a:r>
              <a:rPr kumimoji="0" lang="en-US" sz="3000" b="0" i="0" u="none" strike="noStrike" kern="1200" cap="none" spc="0" normalizeH="0" baseline="0" noProof="0" dirty="0">
                <a:ln>
                  <a:noFill/>
                </a:ln>
                <a:solidFill>
                  <a:srgbClr val="FFC000"/>
                </a:solidFill>
                <a:effectLst/>
                <a:uLnTx/>
                <a:uFillTx/>
                <a:latin typeface="Berlin Sans FB" panose="020E0602020502020306" pitchFamily="34" charset="0"/>
                <a:ea typeface="+mn-ea"/>
                <a:cs typeface="+mn-cs"/>
              </a:rPr>
              <a:t>Heb. 5:7-9</a:t>
            </a:r>
          </a:p>
          <a:p>
            <a:pPr marL="2055813" marR="0" lvl="0" indent="-62230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endParaRPr>
          </a:p>
          <a:p>
            <a:pPr marL="2055813" marR="0" lvl="0" indent="-622300" algn="l" defTabSz="914400" rtl="0" eaLnBrk="0" fontAlgn="base" latinLnBrk="0" hangingPunct="0">
              <a:lnSpc>
                <a:spcPct val="100000"/>
              </a:lnSpc>
              <a:spcBef>
                <a:spcPct val="0"/>
              </a:spcBef>
              <a:spcAft>
                <a:spcPct val="0"/>
              </a:spcAft>
              <a:buClr>
                <a:srgbClr val="FFFFFF"/>
              </a:buClr>
              <a:buSzPct val="130000"/>
              <a:buFont typeface="Wingdings" panose="05000000000000000000" pitchFamily="2" charset="2"/>
              <a:buChar char=""/>
              <a:tabLst/>
              <a:defRPr/>
            </a:pPr>
            <a:r>
              <a:rPr kumimoji="0" lang="en-US" sz="3000" b="0" i="0"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Help others:  </a:t>
            </a:r>
            <a:r>
              <a:rPr kumimoji="0" lang="en-US" sz="3000" b="0" i="0" u="none" strike="noStrike" kern="1200" cap="none" spc="0" normalizeH="0" baseline="0" noProof="0" dirty="0">
                <a:ln>
                  <a:noFill/>
                </a:ln>
                <a:solidFill>
                  <a:srgbClr val="FFC000"/>
                </a:solidFill>
                <a:effectLst/>
                <a:uLnTx/>
                <a:uFillTx/>
                <a:latin typeface="Berlin Sans FB" panose="020E0602020502020306" pitchFamily="34" charset="0"/>
                <a:ea typeface="+mn-ea"/>
                <a:cs typeface="+mn-cs"/>
              </a:rPr>
              <a:t>2 Cor. 1:3-5</a:t>
            </a:r>
          </a:p>
        </p:txBody>
      </p:sp>
      <p:sp>
        <p:nvSpPr>
          <p:cNvPr id="16" name="Speech Bubble: Rectangle with Corners Rounded 15">
            <a:extLst>
              <a:ext uri="{FF2B5EF4-FFF2-40B4-BE49-F238E27FC236}">
                <a16:creationId xmlns:a16="http://schemas.microsoft.com/office/drawing/2014/main" id="{41BDDD7B-F1FA-47B2-8202-C8C0D40EFBD3}"/>
              </a:ext>
            </a:extLst>
          </p:cNvPr>
          <p:cNvSpPr/>
          <p:nvPr/>
        </p:nvSpPr>
        <p:spPr bwMode="auto">
          <a:xfrm>
            <a:off x="1447800" y="218392"/>
            <a:ext cx="7400544" cy="2979006"/>
          </a:xfrm>
          <a:prstGeom prst="wedgeRoundRectCallout">
            <a:avLst>
              <a:gd name="adj1" fmla="val -37741"/>
              <a:gd name="adj2" fmla="val 114913"/>
              <a:gd name="adj3" fmla="val 16667"/>
            </a:avLst>
          </a:prstGeom>
          <a:gradFill>
            <a:gsLst>
              <a:gs pos="11000">
                <a:srgbClr val="006600"/>
              </a:gs>
              <a:gs pos="100000">
                <a:srgbClr val="003300"/>
              </a:gs>
            </a:gsLst>
            <a:lin ang="2700000" scaled="1"/>
          </a:gradFill>
          <a:ln w="50800" cap="flat" cmpd="sng" algn="ctr">
            <a:solidFill>
              <a:schemeClr val="tx1"/>
            </a:solidFill>
            <a:prstDash val="solid"/>
            <a:round/>
            <a:headEnd type="none" w="med" len="med"/>
            <a:tailEnd type="none" w="med" len="med"/>
          </a:ln>
          <a:effectLst/>
        </p:spPr>
        <p:txBody>
          <a:bodyPr vert="horz" wrap="square" lIns="228600" tIns="228600" rIns="228600" bIns="228600" numCol="1" rtlCol="0"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24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 </a:t>
            </a:r>
            <a:r>
              <a:rPr kumimoji="0" lang="en-US" sz="2400" b="0" i="0" u="none" strike="noStrike" kern="1200" cap="none" spc="0" normalizeH="0" baseline="30000" noProof="0" dirty="0">
                <a:ln>
                  <a:noFill/>
                </a:ln>
                <a:solidFill>
                  <a:srgbClr val="FFCC00"/>
                </a:solidFill>
                <a:effectLst/>
                <a:uLnTx/>
                <a:uFillTx/>
                <a:latin typeface="Berlin Sans FB" panose="020E0602020502020306" pitchFamily="34" charset="0"/>
                <a:ea typeface="+mn-ea"/>
                <a:cs typeface="+mn-cs"/>
              </a:rPr>
              <a:t>6 </a:t>
            </a:r>
            <a:r>
              <a:rPr kumimoji="0" lang="en-US" sz="24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Be anxious for nothing, but in everything by prayer and supplication, with thanksgiving, let your requests be made known to God;  </a:t>
            </a:r>
            <a:r>
              <a:rPr kumimoji="0" lang="en-US" sz="2400" b="0" i="0" u="none" strike="noStrike" kern="1200" cap="none" spc="0" normalizeH="0" baseline="30000" noProof="0" dirty="0">
                <a:ln>
                  <a:noFill/>
                </a:ln>
                <a:solidFill>
                  <a:srgbClr val="FFCC00"/>
                </a:solidFill>
                <a:effectLst/>
                <a:uLnTx/>
                <a:uFillTx/>
                <a:latin typeface="Berlin Sans FB" panose="020E0602020502020306" pitchFamily="34" charset="0"/>
                <a:ea typeface="+mn-ea"/>
                <a:cs typeface="+mn-cs"/>
              </a:rPr>
              <a:t>7</a:t>
            </a:r>
            <a:r>
              <a:rPr kumimoji="0" lang="en-US" sz="24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 and the peace of God, which surpasses all understanding, will guard your hearts and minds through Christ Jesus.” </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Berlin Sans FB" panose="020E0602020502020306" pitchFamily="34" charset="0"/>
              <a:ea typeface="+mn-ea"/>
              <a:cs typeface="+mn-cs"/>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CC00"/>
                </a:solidFill>
                <a:effectLst/>
                <a:uLnTx/>
                <a:uFillTx/>
                <a:latin typeface="Berlin Sans FB" panose="020E0602020502020306" pitchFamily="34" charset="0"/>
                <a:ea typeface="+mn-ea"/>
                <a:cs typeface="+mn-cs"/>
              </a:rPr>
              <a:t>—Philippians 4:6-7</a:t>
            </a:r>
          </a:p>
        </p:txBody>
      </p:sp>
      <p:cxnSp>
        <p:nvCxnSpPr>
          <p:cNvPr id="7" name="Straight Connector 6">
            <a:extLst>
              <a:ext uri="{FF2B5EF4-FFF2-40B4-BE49-F238E27FC236}">
                <a16:creationId xmlns:a16="http://schemas.microsoft.com/office/drawing/2014/main" id="{086D54D7-E2DD-238E-C577-4B0991BD52C6}"/>
              </a:ext>
            </a:extLst>
          </p:cNvPr>
          <p:cNvCxnSpPr/>
          <p:nvPr/>
        </p:nvCxnSpPr>
        <p:spPr bwMode="auto">
          <a:xfrm>
            <a:off x="4953000" y="5515465"/>
            <a:ext cx="3383280"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Speech Bubble: Rectangle with Corners Rounded 25">
            <a:extLst>
              <a:ext uri="{FF2B5EF4-FFF2-40B4-BE49-F238E27FC236}">
                <a16:creationId xmlns:a16="http://schemas.microsoft.com/office/drawing/2014/main" id="{A448B8B2-585C-4E06-AAB6-EB6D42290478}"/>
              </a:ext>
            </a:extLst>
          </p:cNvPr>
          <p:cNvSpPr/>
          <p:nvPr/>
        </p:nvSpPr>
        <p:spPr bwMode="auto">
          <a:xfrm>
            <a:off x="3276600" y="1445949"/>
            <a:ext cx="5495544" cy="2169115"/>
          </a:xfrm>
          <a:prstGeom prst="wedgeRoundRectCallout">
            <a:avLst>
              <a:gd name="adj1" fmla="val -34931"/>
              <a:gd name="adj2" fmla="val 123720"/>
              <a:gd name="adj3" fmla="val 16667"/>
            </a:avLst>
          </a:prstGeom>
          <a:gradFill>
            <a:gsLst>
              <a:gs pos="11000">
                <a:srgbClr val="006600"/>
              </a:gs>
              <a:gs pos="100000">
                <a:srgbClr val="003300"/>
              </a:gs>
            </a:gsLst>
            <a:lin ang="2700000" scaled="1"/>
          </a:gradFill>
          <a:ln w="50800" cap="flat" cmpd="sng" algn="ctr">
            <a:solidFill>
              <a:schemeClr val="tx1"/>
            </a:solidFill>
            <a:prstDash val="solid"/>
            <a:round/>
            <a:headEnd type="none" w="med" len="med"/>
            <a:tailEnd type="none" w="med" len="med"/>
          </a:ln>
          <a:effectLst/>
        </p:spPr>
        <p:txBody>
          <a:bodyPr vert="horz" wrap="square" lIns="228600" tIns="228600" rIns="228600" bIns="228600" numCol="1" rtlCol="0"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24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 </a:t>
            </a:r>
            <a:r>
              <a:rPr kumimoji="0" lang="en-US" sz="2400" b="0" i="0" u="none" strike="noStrike" kern="1200" cap="none" spc="0" normalizeH="0" baseline="30000" noProof="0" dirty="0">
                <a:ln>
                  <a:noFill/>
                </a:ln>
                <a:solidFill>
                  <a:srgbClr val="FFCC00"/>
                </a:solidFill>
                <a:effectLst/>
                <a:uLnTx/>
                <a:uFillTx/>
                <a:latin typeface="Berlin Sans FB" panose="020E0602020502020306" pitchFamily="34" charset="0"/>
                <a:ea typeface="+mn-ea"/>
                <a:cs typeface="+mn-cs"/>
              </a:rPr>
              <a:t>27 </a:t>
            </a:r>
            <a:r>
              <a:rPr kumimoji="0" lang="en-US" sz="24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He delivers his people, preserving them from harm; He does great miracles in heaven and earth;” </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Berlin Sans FB" panose="020E0602020502020306" pitchFamily="34" charset="0"/>
              <a:ea typeface="+mn-ea"/>
              <a:cs typeface="+mn-cs"/>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CC00"/>
                </a:solidFill>
                <a:effectLst/>
                <a:uLnTx/>
                <a:uFillTx/>
                <a:latin typeface="Berlin Sans FB" panose="020E0602020502020306" pitchFamily="34" charset="0"/>
                <a:ea typeface="+mn-ea"/>
                <a:cs typeface="+mn-cs"/>
              </a:rPr>
              <a:t>—Daniel 6:27</a:t>
            </a:r>
          </a:p>
        </p:txBody>
      </p:sp>
      <p:sp>
        <p:nvSpPr>
          <p:cNvPr id="25" name="Speech Bubble: Rectangle with Corners Rounded 24">
            <a:extLst>
              <a:ext uri="{FF2B5EF4-FFF2-40B4-BE49-F238E27FC236}">
                <a16:creationId xmlns:a16="http://schemas.microsoft.com/office/drawing/2014/main" id="{D50EBC2D-3025-46B1-A17A-8C6F4C56932B}"/>
              </a:ext>
            </a:extLst>
          </p:cNvPr>
          <p:cNvSpPr/>
          <p:nvPr/>
        </p:nvSpPr>
        <p:spPr bwMode="auto">
          <a:xfrm>
            <a:off x="3419856" y="1651464"/>
            <a:ext cx="5495544" cy="1900897"/>
          </a:xfrm>
          <a:prstGeom prst="wedgeRoundRectCallout">
            <a:avLst>
              <a:gd name="adj1" fmla="val -68654"/>
              <a:gd name="adj2" fmla="val 134859"/>
              <a:gd name="adj3" fmla="val 16667"/>
            </a:avLst>
          </a:prstGeom>
          <a:gradFill>
            <a:gsLst>
              <a:gs pos="11000">
                <a:srgbClr val="006600"/>
              </a:gs>
              <a:gs pos="100000">
                <a:srgbClr val="003300"/>
              </a:gs>
            </a:gsLst>
            <a:lin ang="2700000" scaled="1"/>
          </a:gradFill>
          <a:ln w="50800" cap="flat" cmpd="sng" algn="ctr">
            <a:solidFill>
              <a:schemeClr val="tx1"/>
            </a:solidFill>
            <a:prstDash val="solid"/>
            <a:round/>
            <a:headEnd type="none" w="med" len="med"/>
            <a:tailEnd type="none" w="med" len="med"/>
          </a:ln>
          <a:effectLst/>
        </p:spPr>
        <p:txBody>
          <a:bodyPr vert="horz" wrap="square" lIns="228600" tIns="228600" rIns="228600" bIns="228600" numCol="1" rtlCol="0"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24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 </a:t>
            </a:r>
            <a:r>
              <a:rPr kumimoji="0" lang="en-US" sz="2400" b="0" i="0" u="none" strike="noStrike" kern="1200" cap="none" spc="0" normalizeH="0" baseline="30000" noProof="0" dirty="0">
                <a:ln>
                  <a:noFill/>
                </a:ln>
                <a:solidFill>
                  <a:srgbClr val="FFCC00"/>
                </a:solidFill>
                <a:effectLst/>
                <a:uLnTx/>
                <a:uFillTx/>
                <a:latin typeface="Berlin Sans FB" panose="020E0602020502020306" pitchFamily="34" charset="0"/>
                <a:ea typeface="+mn-ea"/>
                <a:cs typeface="+mn-cs"/>
              </a:rPr>
              <a:t>13 </a:t>
            </a:r>
            <a:r>
              <a:rPr kumimoji="0" lang="en-US" sz="24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I can do all things through Christ who strengthens me.” </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Berlin Sans FB" panose="020E0602020502020306" pitchFamily="34" charset="0"/>
              <a:ea typeface="+mn-ea"/>
              <a:cs typeface="+mn-cs"/>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CC00"/>
                </a:solidFill>
                <a:effectLst/>
                <a:uLnTx/>
                <a:uFillTx/>
                <a:latin typeface="Berlin Sans FB" panose="020E0602020502020306" pitchFamily="34" charset="0"/>
                <a:ea typeface="+mn-ea"/>
                <a:cs typeface="+mn-cs"/>
              </a:rPr>
              <a:t>—Philippians 4:13</a:t>
            </a:r>
          </a:p>
        </p:txBody>
      </p:sp>
      <p:sp>
        <p:nvSpPr>
          <p:cNvPr id="10" name="Speech Bubble: Rectangle with Corners Rounded 9">
            <a:extLst>
              <a:ext uri="{FF2B5EF4-FFF2-40B4-BE49-F238E27FC236}">
                <a16:creationId xmlns:a16="http://schemas.microsoft.com/office/drawing/2014/main" id="{DF05B9BC-CFA4-3E99-FCC4-0D2641F1B355}"/>
              </a:ext>
            </a:extLst>
          </p:cNvPr>
          <p:cNvSpPr/>
          <p:nvPr/>
        </p:nvSpPr>
        <p:spPr bwMode="auto">
          <a:xfrm>
            <a:off x="228600" y="154645"/>
            <a:ext cx="8653415" cy="6560382"/>
          </a:xfrm>
          <a:prstGeom prst="wedgeRoundRectCallout">
            <a:avLst>
              <a:gd name="adj1" fmla="val -31456"/>
              <a:gd name="adj2" fmla="val 49971"/>
              <a:gd name="adj3" fmla="val 16667"/>
            </a:avLst>
          </a:prstGeom>
          <a:gradFill>
            <a:gsLst>
              <a:gs pos="11000">
                <a:srgbClr val="006600"/>
              </a:gs>
              <a:gs pos="100000">
                <a:srgbClr val="003300"/>
              </a:gs>
            </a:gsLst>
            <a:lin ang="2700000" scaled="1"/>
          </a:gradFill>
          <a:ln w="50800" cap="flat" cmpd="sng" algn="ctr">
            <a:solidFill>
              <a:schemeClr val="tx1"/>
            </a:solidFill>
            <a:prstDash val="solid"/>
            <a:round/>
            <a:headEnd type="none" w="med" len="med"/>
            <a:tailEnd type="none" w="med" len="med"/>
          </a:ln>
          <a:effectLst/>
        </p:spPr>
        <p:txBody>
          <a:bodyPr vert="horz" wrap="square" lIns="228600" tIns="228600" rIns="228600" bIns="2286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Berlin Sans FB" panose="020E0602020502020306" pitchFamily="34" charset="0"/>
                <a:ea typeface="+mn-ea"/>
                <a:cs typeface="+mn-cs"/>
              </a:rPr>
              <a:t>Proper Perspective</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sz="12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26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 </a:t>
            </a:r>
            <a:r>
              <a:rPr kumimoji="0" lang="en-US" sz="2600" b="0" i="0" u="none" strike="noStrike" kern="1200" cap="none" spc="0" normalizeH="0" baseline="30000" noProof="0" dirty="0">
                <a:ln>
                  <a:noFill/>
                </a:ln>
                <a:solidFill>
                  <a:srgbClr val="FFC000"/>
                </a:solidFill>
                <a:effectLst/>
                <a:uLnTx/>
                <a:uFillTx/>
                <a:latin typeface="Berlin Sans FB" panose="020E0602020502020306" pitchFamily="34" charset="0"/>
                <a:ea typeface="+mn-ea"/>
                <a:cs typeface="+mn-cs"/>
              </a:rPr>
              <a:t>16 </a:t>
            </a:r>
            <a:r>
              <a:rPr kumimoji="0" lang="en-US" sz="2600" b="1" i="1" u="none" strike="noStrike" kern="1200" cap="none" spc="0" normalizeH="0" baseline="30000" noProof="0" dirty="0">
                <a:ln>
                  <a:noFill/>
                </a:ln>
                <a:solidFill>
                  <a:srgbClr val="FFFF00"/>
                </a:solidFill>
                <a:effectLst/>
                <a:uLnTx/>
                <a:uFillTx/>
                <a:latin typeface="Berlin Sans FB" panose="020E0602020502020306" pitchFamily="34" charset="0"/>
                <a:ea typeface="+mn-ea"/>
                <a:cs typeface="+mn-cs"/>
              </a:rPr>
              <a:t> </a:t>
            </a:r>
            <a:r>
              <a:rPr kumimoji="0" lang="en-US" sz="26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Therefore we do not lose heart.  Even though our outward man is perishing, yet the inward man is being renewed day by day. </a:t>
            </a:r>
            <a:r>
              <a:rPr kumimoji="0" lang="en-US" sz="2600" b="0" i="0" u="none" strike="noStrike" kern="1200" cap="none" spc="0" normalizeH="0" baseline="30000" noProof="0" dirty="0">
                <a:ln>
                  <a:noFill/>
                </a:ln>
                <a:solidFill>
                  <a:srgbClr val="FFC000"/>
                </a:solidFill>
                <a:effectLst/>
                <a:uLnTx/>
                <a:uFillTx/>
                <a:latin typeface="Berlin Sans FB" panose="020E0602020502020306" pitchFamily="34" charset="0"/>
                <a:ea typeface="+mn-ea"/>
                <a:cs typeface="+mn-cs"/>
              </a:rPr>
              <a:t>17 </a:t>
            </a:r>
            <a:r>
              <a:rPr kumimoji="0" lang="en-US" sz="26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For our light affliction, which is but for a moment, is working for us a far more exceeding and eternal weight of glory, </a:t>
            </a:r>
            <a:r>
              <a:rPr kumimoji="0" lang="en-US" sz="2600" b="0" i="0" u="none" strike="noStrike" kern="1200" cap="none" spc="0" normalizeH="0" baseline="30000" noProof="0" dirty="0">
                <a:ln>
                  <a:noFill/>
                </a:ln>
                <a:solidFill>
                  <a:srgbClr val="FFC000"/>
                </a:solidFill>
                <a:effectLst/>
                <a:uLnTx/>
                <a:uFillTx/>
                <a:latin typeface="Berlin Sans FB" panose="020E0602020502020306" pitchFamily="34" charset="0"/>
                <a:ea typeface="+mn-ea"/>
                <a:cs typeface="+mn-cs"/>
              </a:rPr>
              <a:t>18</a:t>
            </a:r>
            <a:r>
              <a:rPr kumimoji="0" lang="en-US" sz="2600" b="1" i="1" u="none" strike="noStrike" kern="1200" cap="none" spc="0" normalizeH="0" baseline="30000" noProof="0" dirty="0">
                <a:ln>
                  <a:noFill/>
                </a:ln>
                <a:solidFill>
                  <a:srgbClr val="FFFF00"/>
                </a:solidFill>
                <a:effectLst/>
                <a:uLnTx/>
                <a:uFillTx/>
                <a:latin typeface="Berlin Sans FB" panose="020E0602020502020306" pitchFamily="34" charset="0"/>
                <a:ea typeface="+mn-ea"/>
                <a:cs typeface="+mn-cs"/>
              </a:rPr>
              <a:t> </a:t>
            </a:r>
            <a:r>
              <a:rPr kumimoji="0" lang="en-US" sz="26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while we do not look at the things which are seen, but at the things which are not seen.  For the things which are seen are temporary, but the things which are not seen are eternal.  </a:t>
            </a:r>
            <a:r>
              <a:rPr kumimoji="0" lang="en-US" sz="2600" b="0" i="0" u="none" strike="noStrike" kern="1200" cap="none" spc="0" normalizeH="0" baseline="30000" noProof="0" dirty="0">
                <a:ln>
                  <a:noFill/>
                </a:ln>
                <a:solidFill>
                  <a:srgbClr val="FFC000"/>
                </a:solidFill>
                <a:effectLst/>
                <a:uLnTx/>
                <a:uFillTx/>
                <a:latin typeface="Berlin Sans FB" panose="020E0602020502020306" pitchFamily="34" charset="0"/>
                <a:ea typeface="+mn-ea"/>
                <a:cs typeface="+mn-cs"/>
              </a:rPr>
              <a:t>5:1 </a:t>
            </a:r>
            <a:r>
              <a:rPr kumimoji="0" lang="en-US" sz="26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For we know that if our earthly house, this tent, is destroyed, we have a building from God, a house not made with hands, eternal in the heavens.”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00" b="0" i="0" u="none" strike="noStrike" kern="1200" cap="none" spc="0" normalizeH="0" baseline="0" noProof="0" dirty="0">
                <a:ln>
                  <a:noFill/>
                </a:ln>
                <a:solidFill>
                  <a:srgbClr val="FFCC00"/>
                </a:solidFill>
                <a:effectLst/>
                <a:uLnTx/>
                <a:uFillTx/>
                <a:latin typeface="Berlin Sans FB" panose="020E0602020502020306" pitchFamily="34" charset="0"/>
                <a:ea typeface="+mn-ea"/>
                <a:cs typeface="+mn-cs"/>
              </a:rPr>
              <a:t>                                                —2 Corinthians 4:16-5:1</a:t>
            </a:r>
          </a:p>
        </p:txBody>
      </p:sp>
      <p:sp>
        <p:nvSpPr>
          <p:cNvPr id="8" name="Speech Bubble: Rectangle with Corners Rounded 7">
            <a:extLst>
              <a:ext uri="{FF2B5EF4-FFF2-40B4-BE49-F238E27FC236}">
                <a16:creationId xmlns:a16="http://schemas.microsoft.com/office/drawing/2014/main" id="{8A0D2A49-0E74-9DE6-83EE-06CE89FC5525}"/>
              </a:ext>
            </a:extLst>
          </p:cNvPr>
          <p:cNvSpPr/>
          <p:nvPr/>
        </p:nvSpPr>
        <p:spPr bwMode="auto">
          <a:xfrm>
            <a:off x="109585" y="380220"/>
            <a:ext cx="8868972" cy="6095996"/>
          </a:xfrm>
          <a:prstGeom prst="wedgeRoundRectCallout">
            <a:avLst>
              <a:gd name="adj1" fmla="val -31456"/>
              <a:gd name="adj2" fmla="val 49971"/>
              <a:gd name="adj3" fmla="val 16667"/>
            </a:avLst>
          </a:prstGeom>
          <a:gradFill>
            <a:gsLst>
              <a:gs pos="11000">
                <a:srgbClr val="006600"/>
              </a:gs>
              <a:gs pos="100000">
                <a:srgbClr val="003300"/>
              </a:gs>
            </a:gsLst>
            <a:lin ang="2700000" scaled="1"/>
          </a:gradFill>
          <a:ln w="50800" cap="flat" cmpd="sng" algn="ctr">
            <a:solidFill>
              <a:schemeClr val="tx1"/>
            </a:solidFill>
            <a:prstDash val="solid"/>
            <a:round/>
            <a:headEnd type="none" w="med" len="med"/>
            <a:tailEnd type="none" w="med" len="med"/>
          </a:ln>
          <a:effectLst/>
        </p:spPr>
        <p:txBody>
          <a:bodyPr vert="horz" wrap="square" lIns="228600" tIns="228600" rIns="228600" bIns="228600" numCol="1" rtlCol="0"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26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 </a:t>
            </a:r>
            <a:r>
              <a:rPr kumimoji="0" lang="en-US" sz="2600" b="0" i="0" u="none" strike="noStrike" kern="1200" cap="none" spc="0" normalizeH="0" baseline="30000" noProof="0" dirty="0">
                <a:ln>
                  <a:noFill/>
                </a:ln>
                <a:solidFill>
                  <a:srgbClr val="FFC000"/>
                </a:solidFill>
                <a:effectLst/>
                <a:uLnTx/>
                <a:uFillTx/>
                <a:latin typeface="Berlin Sans FB" panose="020E0602020502020306" pitchFamily="34" charset="0"/>
                <a:ea typeface="+mn-ea"/>
                <a:cs typeface="+mn-cs"/>
              </a:rPr>
              <a:t>7</a:t>
            </a:r>
            <a:r>
              <a:rPr kumimoji="0" lang="en-US" sz="2600" b="0" i="1" u="none" strike="noStrike" kern="1200" cap="none" spc="0" normalizeH="0" baseline="30000" noProof="0" dirty="0">
                <a:ln>
                  <a:noFill/>
                </a:ln>
                <a:solidFill>
                  <a:srgbClr val="FFFF00"/>
                </a:solidFill>
                <a:effectLst/>
                <a:uLnTx/>
                <a:uFillTx/>
                <a:latin typeface="Berlin Sans FB" panose="020E0602020502020306" pitchFamily="34" charset="0"/>
                <a:ea typeface="+mn-ea"/>
                <a:cs typeface="+mn-cs"/>
              </a:rPr>
              <a:t> </a:t>
            </a:r>
            <a:r>
              <a:rPr kumimoji="0" lang="en-US" sz="2600" b="1" i="1" u="none" strike="noStrike" kern="1200" cap="none" spc="0" normalizeH="0" baseline="30000" noProof="0" dirty="0">
                <a:ln>
                  <a:noFill/>
                </a:ln>
                <a:solidFill>
                  <a:srgbClr val="FFFF00"/>
                </a:solidFill>
                <a:effectLst/>
                <a:uLnTx/>
                <a:uFillTx/>
                <a:latin typeface="Berlin Sans FB" panose="020E0602020502020306" pitchFamily="34" charset="0"/>
                <a:ea typeface="+mn-ea"/>
                <a:cs typeface="+mn-cs"/>
              </a:rPr>
              <a:t> </a:t>
            </a:r>
            <a:r>
              <a:rPr kumimoji="0" lang="en-US" sz="26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And lest I should be exalted above measure by the abundance of the revelations, a thorn in the flesh was given to me, a messenger of Satan to buffet me, lest I be exalted above measure. </a:t>
            </a:r>
            <a:r>
              <a:rPr kumimoji="0" lang="en-US" sz="2600" b="0" i="0" u="none" strike="noStrike" kern="1200" cap="none" spc="0" normalizeH="0" baseline="30000" noProof="0" dirty="0">
                <a:ln>
                  <a:noFill/>
                </a:ln>
                <a:solidFill>
                  <a:srgbClr val="FFC000"/>
                </a:solidFill>
                <a:effectLst/>
                <a:uLnTx/>
                <a:uFillTx/>
                <a:latin typeface="Berlin Sans FB" panose="020E0602020502020306" pitchFamily="34" charset="0"/>
                <a:ea typeface="+mn-ea"/>
                <a:cs typeface="+mn-cs"/>
              </a:rPr>
              <a:t>8</a:t>
            </a:r>
            <a:r>
              <a:rPr kumimoji="0" lang="en-US" sz="2600" b="1" i="1" u="none" strike="noStrike" kern="1200" cap="none" spc="0" normalizeH="0" baseline="30000" noProof="0" dirty="0">
                <a:ln>
                  <a:noFill/>
                </a:ln>
                <a:solidFill>
                  <a:srgbClr val="FFFF00"/>
                </a:solidFill>
                <a:effectLst/>
                <a:uLnTx/>
                <a:uFillTx/>
                <a:latin typeface="Berlin Sans FB" panose="020E0602020502020306" pitchFamily="34" charset="0"/>
                <a:ea typeface="+mn-ea"/>
                <a:cs typeface="+mn-cs"/>
              </a:rPr>
              <a:t> </a:t>
            </a:r>
            <a:r>
              <a:rPr kumimoji="0" lang="en-US" sz="26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Concerning this thing I pleaded with the Lord three times that it might depart from me. </a:t>
            </a:r>
            <a:r>
              <a:rPr kumimoji="0" lang="en-US" sz="2600" b="0" i="0" u="none" strike="noStrike" kern="1200" cap="none" spc="0" normalizeH="0" baseline="30000" noProof="0" dirty="0">
                <a:ln>
                  <a:noFill/>
                </a:ln>
                <a:solidFill>
                  <a:srgbClr val="FFC000"/>
                </a:solidFill>
                <a:effectLst/>
                <a:uLnTx/>
                <a:uFillTx/>
                <a:latin typeface="Berlin Sans FB" panose="020E0602020502020306" pitchFamily="34" charset="0"/>
                <a:ea typeface="+mn-ea"/>
                <a:cs typeface="+mn-cs"/>
              </a:rPr>
              <a:t>9</a:t>
            </a:r>
            <a:r>
              <a:rPr kumimoji="0" lang="en-US" sz="2600" b="1" i="1" u="none" strike="noStrike" kern="1200" cap="none" spc="0" normalizeH="0" baseline="30000" noProof="0" dirty="0">
                <a:ln>
                  <a:noFill/>
                </a:ln>
                <a:solidFill>
                  <a:srgbClr val="FFFF00"/>
                </a:solidFill>
                <a:effectLst/>
                <a:uLnTx/>
                <a:uFillTx/>
                <a:latin typeface="Berlin Sans FB" panose="020E0602020502020306" pitchFamily="34" charset="0"/>
                <a:ea typeface="+mn-ea"/>
                <a:cs typeface="+mn-cs"/>
              </a:rPr>
              <a:t> </a:t>
            </a:r>
            <a:r>
              <a:rPr kumimoji="0" lang="en-US" sz="26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And He said to me, ’My grace is sufficient for you, for My strength is made perfect in weakness.’  Therefore most gladly I will rather boast in my infirmities, that the power of Christ may rest upon me. </a:t>
            </a:r>
            <a:r>
              <a:rPr kumimoji="0" lang="en-US" sz="2600" b="0" i="0" u="none" strike="noStrike" kern="1200" cap="none" spc="0" normalizeH="0" baseline="30000" noProof="0" dirty="0">
                <a:ln>
                  <a:noFill/>
                </a:ln>
                <a:solidFill>
                  <a:srgbClr val="FFC000"/>
                </a:solidFill>
                <a:effectLst/>
                <a:uLnTx/>
                <a:uFillTx/>
                <a:latin typeface="Berlin Sans FB" panose="020E0602020502020306" pitchFamily="34" charset="0"/>
                <a:ea typeface="+mn-ea"/>
                <a:cs typeface="+mn-cs"/>
              </a:rPr>
              <a:t>10</a:t>
            </a:r>
            <a:r>
              <a:rPr kumimoji="0" lang="en-US" sz="2600" b="1" i="1" u="none" strike="noStrike" kern="1200" cap="none" spc="0" normalizeH="0" baseline="30000" noProof="0" dirty="0">
                <a:ln>
                  <a:noFill/>
                </a:ln>
                <a:solidFill>
                  <a:srgbClr val="FFFF00"/>
                </a:solidFill>
                <a:effectLst/>
                <a:uLnTx/>
                <a:uFillTx/>
                <a:latin typeface="Berlin Sans FB" panose="020E0602020502020306" pitchFamily="34" charset="0"/>
                <a:ea typeface="+mn-ea"/>
                <a:cs typeface="+mn-cs"/>
              </a:rPr>
              <a:t> </a:t>
            </a:r>
            <a:r>
              <a:rPr kumimoji="0" lang="en-US" sz="26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Therefore I take pleasure in infirmities, in reproaches, in needs, in persecutions, in distresses, for Christ’s sake.  For when I am weak, then I am strong.”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600" b="0" i="0" u="none" strike="noStrike" kern="1200" cap="none" spc="0" normalizeH="0" baseline="0" noProof="0" dirty="0">
                <a:ln>
                  <a:noFill/>
                </a:ln>
                <a:solidFill>
                  <a:srgbClr val="FFCC00"/>
                </a:solidFill>
                <a:effectLst/>
                <a:uLnTx/>
                <a:uFillTx/>
                <a:latin typeface="Berlin Sans FB" panose="020E0602020502020306" pitchFamily="34" charset="0"/>
                <a:ea typeface="+mn-ea"/>
                <a:cs typeface="+mn-cs"/>
              </a:rPr>
              <a:t>—2 Corinthians 12:7-10</a:t>
            </a:r>
          </a:p>
        </p:txBody>
      </p:sp>
    </p:spTree>
    <p:extLst>
      <p:ext uri="{BB962C8B-B14F-4D97-AF65-F5344CB8AC3E}">
        <p14:creationId xmlns:p14="http://schemas.microsoft.com/office/powerpoint/2010/main" val="3624711670"/>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6329"/>
                                        </p:tgtEl>
                                        <p:attrNameLst>
                                          <p:attrName>style.visibility</p:attrName>
                                        </p:attrNameLst>
                                      </p:cBhvr>
                                      <p:to>
                                        <p:strVal val="visible"/>
                                      </p:to>
                                    </p:set>
                                    <p:animEffect transition="in" filter="dissolve">
                                      <p:cBhvr>
                                        <p:cTn id="7" dur="500"/>
                                        <p:tgtEl>
                                          <p:spTgt spid="56329"/>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dissolve">
                                      <p:cBhvr>
                                        <p:cTn id="11" dur="500"/>
                                        <p:tgtEl>
                                          <p:spTgt spid="15"/>
                                        </p:tgtEl>
                                      </p:cBhvr>
                                    </p:animEffect>
                                  </p:childTnLst>
                                </p:cTn>
                              </p:par>
                              <p:par>
                                <p:cTn id="12" presetID="9"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par>
                          <p:cTn id="15" fill="hold">
                            <p:stCondLst>
                              <p:cond delay="1000"/>
                            </p:stCondLst>
                            <p:childTnLst>
                              <p:par>
                                <p:cTn id="16" presetID="20"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edge">
                                      <p:cBhvr>
                                        <p:cTn id="18" dur="500"/>
                                        <p:tgtEl>
                                          <p:spTgt spid="21"/>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dissolv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nodeType="clickEffect">
                                  <p:stCondLst>
                                    <p:cond delay="0"/>
                                  </p:stCondLst>
                                  <p:childTnLst>
                                    <p:animEffect transition="out" filter="dissolve">
                                      <p:cBhvr>
                                        <p:cTn id="26" dur="500"/>
                                        <p:tgtEl>
                                          <p:spTgt spid="15"/>
                                        </p:tgtEl>
                                      </p:cBhvr>
                                    </p:animEffect>
                                    <p:set>
                                      <p:cBhvr>
                                        <p:cTn id="27" dur="1" fill="hold">
                                          <p:stCondLst>
                                            <p:cond delay="499"/>
                                          </p:stCondLst>
                                        </p:cTn>
                                        <p:tgtEl>
                                          <p:spTgt spid="15"/>
                                        </p:tgtEl>
                                        <p:attrNameLst>
                                          <p:attrName>style.visibility</p:attrName>
                                        </p:attrNameLst>
                                      </p:cBhvr>
                                      <p:to>
                                        <p:strVal val="hidden"/>
                                      </p:to>
                                    </p:set>
                                  </p:childTnLst>
                                </p:cTn>
                              </p:par>
                              <p:par>
                                <p:cTn id="28" presetID="20" presetClass="entr" presetSubtype="0" fill="hold"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edge">
                                      <p:cBhvr>
                                        <p:cTn id="30" dur="1000"/>
                                        <p:tgtEl>
                                          <p:spTgt spid="24"/>
                                        </p:tgtEl>
                                      </p:cBhvr>
                                    </p:animEffect>
                                  </p:childTnLst>
                                </p:cTn>
                              </p:par>
                            </p:childTnLst>
                          </p:cTn>
                        </p:par>
                        <p:par>
                          <p:cTn id="31" fill="hold">
                            <p:stCondLst>
                              <p:cond delay="1000"/>
                            </p:stCondLst>
                            <p:childTnLst>
                              <p:par>
                                <p:cTn id="32" presetID="9" presetClass="entr" presetSubtype="0"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dissolve">
                                      <p:cBhvr>
                                        <p:cTn id="34" dur="500"/>
                                        <p:tgtEl>
                                          <p:spTgt spid="12"/>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dissolv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xit" presetSubtype="0" fill="hold" grpId="1" nodeType="clickEffect">
                                  <p:stCondLst>
                                    <p:cond delay="0"/>
                                  </p:stCondLst>
                                  <p:childTnLst>
                                    <p:animEffect transition="out" filter="dissolve">
                                      <p:cBhvr>
                                        <p:cTn id="41" dur="500"/>
                                        <p:tgtEl>
                                          <p:spTgt spid="17"/>
                                        </p:tgtEl>
                                      </p:cBhvr>
                                    </p:animEffect>
                                    <p:set>
                                      <p:cBhvr>
                                        <p:cTn id="42" dur="1" fill="hold">
                                          <p:stCondLst>
                                            <p:cond delay="499"/>
                                          </p:stCondLst>
                                        </p:cTn>
                                        <p:tgtEl>
                                          <p:spTgt spid="17"/>
                                        </p:tgtEl>
                                        <p:attrNameLst>
                                          <p:attrName>style.visibility</p:attrName>
                                        </p:attrNameLst>
                                      </p:cBhvr>
                                      <p:to>
                                        <p:strVal val="hidden"/>
                                      </p:to>
                                    </p:set>
                                  </p:childTnLst>
                                </p:cTn>
                              </p:par>
                            </p:childTnLst>
                          </p:cTn>
                        </p:par>
                        <p:par>
                          <p:cTn id="43" fill="hold">
                            <p:stCondLst>
                              <p:cond delay="500"/>
                            </p:stCondLst>
                            <p:childTnLst>
                              <p:par>
                                <p:cTn id="44" presetID="9"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dissolve">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dissolve">
                                      <p:cBhvr>
                                        <p:cTn id="51" dur="500"/>
                                        <p:tgtEl>
                                          <p:spTgt spid="4"/>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xit" presetSubtype="0" fill="hold" grpId="1" nodeType="clickEffect">
                                  <p:stCondLst>
                                    <p:cond delay="0"/>
                                  </p:stCondLst>
                                  <p:childTnLst>
                                    <p:animEffect transition="out" filter="dissolve">
                                      <p:cBhvr>
                                        <p:cTn id="55" dur="500"/>
                                        <p:tgtEl>
                                          <p:spTgt spid="4"/>
                                        </p:tgtEl>
                                      </p:cBhvr>
                                    </p:animEffect>
                                    <p:set>
                                      <p:cBhvr>
                                        <p:cTn id="56" dur="1" fill="hold">
                                          <p:stCondLst>
                                            <p:cond delay="499"/>
                                          </p:stCondLst>
                                        </p:cTn>
                                        <p:tgtEl>
                                          <p:spTgt spid="4"/>
                                        </p:tgtEl>
                                        <p:attrNameLst>
                                          <p:attrName>style.visibility</p:attrName>
                                        </p:attrNameLst>
                                      </p:cBhvr>
                                      <p:to>
                                        <p:strVal val="hidden"/>
                                      </p:to>
                                    </p:set>
                                  </p:childTnLst>
                                </p:cTn>
                              </p:par>
                            </p:childTnLst>
                          </p:cTn>
                        </p:par>
                        <p:par>
                          <p:cTn id="57" fill="hold">
                            <p:stCondLst>
                              <p:cond delay="500"/>
                            </p:stCondLst>
                            <p:childTnLst>
                              <p:par>
                                <p:cTn id="58" presetID="9"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dissolve">
                                      <p:cBhvr>
                                        <p:cTn id="60" dur="500"/>
                                        <p:tgtEl>
                                          <p:spTgt spid="18"/>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grpId="0" nodeType="click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dissolve">
                                      <p:cBhvr>
                                        <p:cTn id="65" dur="500"/>
                                        <p:tgtEl>
                                          <p:spTgt spid="10"/>
                                        </p:tgtEl>
                                      </p:cBhvr>
                                    </p:animEffect>
                                  </p:childTnLst>
                                </p:cTn>
                              </p:par>
                            </p:childTnLst>
                          </p:cTn>
                        </p:par>
                      </p:childTnLst>
                    </p:cTn>
                  </p:par>
                  <p:par>
                    <p:cTn id="66" fill="hold">
                      <p:stCondLst>
                        <p:cond delay="indefinite"/>
                      </p:stCondLst>
                      <p:childTnLst>
                        <p:par>
                          <p:cTn id="67" fill="hold">
                            <p:stCondLst>
                              <p:cond delay="0"/>
                            </p:stCondLst>
                            <p:childTnLst>
                              <p:par>
                                <p:cTn id="68" presetID="9" presetClass="exit" presetSubtype="0" fill="hold" grpId="1" nodeType="clickEffect">
                                  <p:stCondLst>
                                    <p:cond delay="0"/>
                                  </p:stCondLst>
                                  <p:childTnLst>
                                    <p:animEffect transition="out" filter="dissolve">
                                      <p:cBhvr>
                                        <p:cTn id="69" dur="500"/>
                                        <p:tgtEl>
                                          <p:spTgt spid="10"/>
                                        </p:tgtEl>
                                      </p:cBhvr>
                                    </p:animEffect>
                                    <p:set>
                                      <p:cBhvr>
                                        <p:cTn id="70" dur="1" fill="hold">
                                          <p:stCondLst>
                                            <p:cond delay="499"/>
                                          </p:stCondLst>
                                        </p:cTn>
                                        <p:tgtEl>
                                          <p:spTgt spid="10"/>
                                        </p:tgtEl>
                                        <p:attrNameLst>
                                          <p:attrName>style.visibility</p:attrName>
                                        </p:attrNameLst>
                                      </p:cBhvr>
                                      <p:to>
                                        <p:strVal val="hidden"/>
                                      </p:to>
                                    </p:set>
                                  </p:childTnLst>
                                </p:cTn>
                              </p:par>
                            </p:childTnLst>
                          </p:cTn>
                        </p:par>
                        <p:par>
                          <p:cTn id="71" fill="hold">
                            <p:stCondLst>
                              <p:cond delay="1000"/>
                            </p:stCondLst>
                            <p:childTnLst>
                              <p:par>
                                <p:cTn id="72" presetID="9" presetClass="entr" presetSubtype="0" fill="hold" grpId="0" nodeType="after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dissolve">
                                      <p:cBhvr>
                                        <p:cTn id="74" dur="500"/>
                                        <p:tgtEl>
                                          <p:spTgt spid="20"/>
                                        </p:tgtEl>
                                      </p:cBhvr>
                                    </p:animEffect>
                                  </p:childTnLst>
                                </p:cTn>
                              </p:par>
                            </p:childTnLst>
                          </p:cTn>
                        </p:par>
                      </p:childTnLst>
                    </p:cTn>
                  </p:par>
                  <p:par>
                    <p:cTn id="75" fill="hold">
                      <p:stCondLst>
                        <p:cond delay="indefinite"/>
                      </p:stCondLst>
                      <p:childTnLst>
                        <p:par>
                          <p:cTn id="76" fill="hold">
                            <p:stCondLst>
                              <p:cond delay="0"/>
                            </p:stCondLst>
                            <p:childTnLst>
                              <p:par>
                                <p:cTn id="77" presetID="9" presetClass="entr" presetSubtype="0" fill="hold" grpId="0" nodeType="click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dissolve">
                                      <p:cBhvr>
                                        <p:cTn id="79" dur="500"/>
                                        <p:tgtEl>
                                          <p:spTgt spid="14"/>
                                        </p:tgtEl>
                                      </p:cBhvr>
                                    </p:animEffect>
                                  </p:childTnLst>
                                </p:cTn>
                              </p:par>
                            </p:childTnLst>
                          </p:cTn>
                        </p:par>
                      </p:childTnLst>
                    </p:cTn>
                  </p:par>
                  <p:par>
                    <p:cTn id="80" fill="hold">
                      <p:stCondLst>
                        <p:cond delay="indefinite"/>
                      </p:stCondLst>
                      <p:childTnLst>
                        <p:par>
                          <p:cTn id="81" fill="hold">
                            <p:stCondLst>
                              <p:cond delay="0"/>
                            </p:stCondLst>
                            <p:childTnLst>
                              <p:par>
                                <p:cTn id="82" presetID="9" presetClass="exit" presetSubtype="0" fill="hold" grpId="1" nodeType="clickEffect">
                                  <p:stCondLst>
                                    <p:cond delay="0"/>
                                  </p:stCondLst>
                                  <p:childTnLst>
                                    <p:animEffect transition="out" filter="dissolve">
                                      <p:cBhvr>
                                        <p:cTn id="83" dur="500"/>
                                        <p:tgtEl>
                                          <p:spTgt spid="14"/>
                                        </p:tgtEl>
                                      </p:cBhvr>
                                    </p:animEffect>
                                    <p:set>
                                      <p:cBhvr>
                                        <p:cTn id="84" dur="1" fill="hold">
                                          <p:stCondLst>
                                            <p:cond delay="499"/>
                                          </p:stCondLst>
                                        </p:cTn>
                                        <p:tgtEl>
                                          <p:spTgt spid="14"/>
                                        </p:tgtEl>
                                        <p:attrNameLst>
                                          <p:attrName>style.visibility</p:attrName>
                                        </p:attrNameLst>
                                      </p:cBhvr>
                                      <p:to>
                                        <p:strVal val="hidden"/>
                                      </p:to>
                                    </p:set>
                                  </p:childTnLst>
                                </p:cTn>
                              </p:par>
                            </p:childTnLst>
                          </p:cTn>
                        </p:par>
                        <p:par>
                          <p:cTn id="85" fill="hold">
                            <p:stCondLst>
                              <p:cond delay="500"/>
                            </p:stCondLst>
                            <p:childTnLst>
                              <p:par>
                                <p:cTn id="86" presetID="9" presetClass="entr" presetSubtype="0"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dissolve">
                                      <p:cBhvr>
                                        <p:cTn id="88" dur="500"/>
                                        <p:tgtEl>
                                          <p:spTgt spid="22"/>
                                        </p:tgtEl>
                                      </p:cBhvr>
                                    </p:animEffect>
                                  </p:childTnLst>
                                </p:cTn>
                              </p:par>
                            </p:childTnLst>
                          </p:cTn>
                        </p:par>
                      </p:childTnLst>
                    </p:cTn>
                  </p:par>
                  <p:par>
                    <p:cTn id="89" fill="hold">
                      <p:stCondLst>
                        <p:cond delay="indefinite"/>
                      </p:stCondLst>
                      <p:childTnLst>
                        <p:par>
                          <p:cTn id="90" fill="hold">
                            <p:stCondLst>
                              <p:cond delay="0"/>
                            </p:stCondLst>
                            <p:childTnLst>
                              <p:par>
                                <p:cTn id="91" presetID="9" presetClass="exit" presetSubtype="0" fill="hold" grpId="1" nodeType="clickEffect">
                                  <p:stCondLst>
                                    <p:cond delay="0"/>
                                  </p:stCondLst>
                                  <p:childTnLst>
                                    <p:animEffect transition="out" filter="dissolve">
                                      <p:cBhvr>
                                        <p:cTn id="92" dur="500"/>
                                        <p:tgtEl>
                                          <p:spTgt spid="22"/>
                                        </p:tgtEl>
                                      </p:cBhvr>
                                    </p:animEffect>
                                    <p:set>
                                      <p:cBhvr>
                                        <p:cTn id="93" dur="1" fill="hold">
                                          <p:stCondLst>
                                            <p:cond delay="499"/>
                                          </p:stCondLst>
                                        </p:cTn>
                                        <p:tgtEl>
                                          <p:spTgt spid="22"/>
                                        </p:tgtEl>
                                        <p:attrNameLst>
                                          <p:attrName>style.visibility</p:attrName>
                                        </p:attrNameLst>
                                      </p:cBhvr>
                                      <p:to>
                                        <p:strVal val="hidden"/>
                                      </p:to>
                                    </p:set>
                                  </p:childTnLst>
                                </p:cTn>
                              </p:par>
                              <p:par>
                                <p:cTn id="94" presetID="9" presetClass="entr" presetSubtype="0" fill="hold" grpId="0" nodeType="with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dissolve">
                                      <p:cBhvr>
                                        <p:cTn id="96" dur="500"/>
                                        <p:tgtEl>
                                          <p:spTgt spid="16"/>
                                        </p:tgtEl>
                                      </p:cBhvr>
                                    </p:animEffect>
                                  </p:childTnLst>
                                </p:cTn>
                              </p:par>
                            </p:childTnLst>
                          </p:cTn>
                        </p:par>
                      </p:childTnLst>
                    </p:cTn>
                  </p:par>
                  <p:par>
                    <p:cTn id="97" fill="hold">
                      <p:stCondLst>
                        <p:cond delay="indefinite"/>
                      </p:stCondLst>
                      <p:childTnLst>
                        <p:par>
                          <p:cTn id="98" fill="hold">
                            <p:stCondLst>
                              <p:cond delay="0"/>
                            </p:stCondLst>
                            <p:childTnLst>
                              <p:par>
                                <p:cTn id="99" presetID="9" presetClass="exit" presetSubtype="0" fill="hold" grpId="1" nodeType="clickEffect">
                                  <p:stCondLst>
                                    <p:cond delay="0"/>
                                  </p:stCondLst>
                                  <p:childTnLst>
                                    <p:animEffect transition="out" filter="dissolve">
                                      <p:cBhvr>
                                        <p:cTn id="100" dur="500"/>
                                        <p:tgtEl>
                                          <p:spTgt spid="16"/>
                                        </p:tgtEl>
                                      </p:cBhvr>
                                    </p:animEffect>
                                    <p:set>
                                      <p:cBhvr>
                                        <p:cTn id="101" dur="1" fill="hold">
                                          <p:stCondLst>
                                            <p:cond delay="499"/>
                                          </p:stCondLst>
                                        </p:cTn>
                                        <p:tgtEl>
                                          <p:spTgt spid="16"/>
                                        </p:tgtEl>
                                        <p:attrNameLst>
                                          <p:attrName>style.visibility</p:attrName>
                                        </p:attrNameLst>
                                      </p:cBhvr>
                                      <p:to>
                                        <p:strVal val="hidden"/>
                                      </p:to>
                                    </p:set>
                                  </p:childTnLst>
                                </p:cTn>
                              </p:par>
                              <p:par>
                                <p:cTn id="102" presetID="9" presetClass="entr" presetSubtype="0" fill="hold" grpId="0" nodeType="withEffect">
                                  <p:stCondLst>
                                    <p:cond delay="0"/>
                                  </p:stCondLst>
                                  <p:childTnLst>
                                    <p:set>
                                      <p:cBhvr>
                                        <p:cTn id="103" dur="1" fill="hold">
                                          <p:stCondLst>
                                            <p:cond delay="0"/>
                                          </p:stCondLst>
                                        </p:cTn>
                                        <p:tgtEl>
                                          <p:spTgt spid="26"/>
                                        </p:tgtEl>
                                        <p:attrNameLst>
                                          <p:attrName>style.visibility</p:attrName>
                                        </p:attrNameLst>
                                      </p:cBhvr>
                                      <p:to>
                                        <p:strVal val="visible"/>
                                      </p:to>
                                    </p:set>
                                    <p:animEffect transition="in" filter="dissolve">
                                      <p:cBhvr>
                                        <p:cTn id="104" dur="500"/>
                                        <p:tgtEl>
                                          <p:spTgt spid="26"/>
                                        </p:tgtEl>
                                      </p:cBhvr>
                                    </p:animEffect>
                                  </p:childTnLst>
                                </p:cTn>
                              </p:par>
                            </p:childTnLst>
                          </p:cTn>
                        </p:par>
                      </p:childTnLst>
                    </p:cTn>
                  </p:par>
                  <p:par>
                    <p:cTn id="105" fill="hold">
                      <p:stCondLst>
                        <p:cond delay="indefinite"/>
                      </p:stCondLst>
                      <p:childTnLst>
                        <p:par>
                          <p:cTn id="106" fill="hold">
                            <p:stCondLst>
                              <p:cond delay="0"/>
                            </p:stCondLst>
                            <p:childTnLst>
                              <p:par>
                                <p:cTn id="107" presetID="9" presetClass="exit" presetSubtype="0" fill="hold" grpId="1" nodeType="clickEffect">
                                  <p:stCondLst>
                                    <p:cond delay="0"/>
                                  </p:stCondLst>
                                  <p:childTnLst>
                                    <p:animEffect transition="out" filter="dissolve">
                                      <p:cBhvr>
                                        <p:cTn id="108" dur="500"/>
                                        <p:tgtEl>
                                          <p:spTgt spid="26"/>
                                        </p:tgtEl>
                                      </p:cBhvr>
                                    </p:animEffect>
                                    <p:set>
                                      <p:cBhvr>
                                        <p:cTn id="109" dur="1" fill="hold">
                                          <p:stCondLst>
                                            <p:cond delay="499"/>
                                          </p:stCondLst>
                                        </p:cTn>
                                        <p:tgtEl>
                                          <p:spTgt spid="26"/>
                                        </p:tgtEl>
                                        <p:attrNameLst>
                                          <p:attrName>style.visibility</p:attrName>
                                        </p:attrNameLst>
                                      </p:cBhvr>
                                      <p:to>
                                        <p:strVal val="hidden"/>
                                      </p:to>
                                    </p:set>
                                  </p:childTnLst>
                                </p:cTn>
                              </p:par>
                            </p:childTnLst>
                          </p:cTn>
                        </p:par>
                        <p:par>
                          <p:cTn id="110" fill="hold">
                            <p:stCondLst>
                              <p:cond delay="500"/>
                            </p:stCondLst>
                            <p:childTnLst>
                              <p:par>
                                <p:cTn id="111" presetID="22" presetClass="entr" presetSubtype="8"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Effect transition="in" filter="wipe(left)">
                                      <p:cBhvr>
                                        <p:cTn id="113" dur="500"/>
                                        <p:tgtEl>
                                          <p:spTgt spid="7"/>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xit" presetSubtype="8" fill="hold" nodeType="clickEffect">
                                  <p:stCondLst>
                                    <p:cond delay="0"/>
                                  </p:stCondLst>
                                  <p:childTnLst>
                                    <p:animEffect transition="out" filter="wipe(left)">
                                      <p:cBhvr>
                                        <p:cTn id="117" dur="500"/>
                                        <p:tgtEl>
                                          <p:spTgt spid="7"/>
                                        </p:tgtEl>
                                      </p:cBhvr>
                                    </p:animEffect>
                                    <p:set>
                                      <p:cBhvr>
                                        <p:cTn id="118" dur="1" fill="hold">
                                          <p:stCondLst>
                                            <p:cond delay="499"/>
                                          </p:stCondLst>
                                        </p:cTn>
                                        <p:tgtEl>
                                          <p:spTgt spid="7"/>
                                        </p:tgtEl>
                                        <p:attrNameLst>
                                          <p:attrName>style.visibility</p:attrName>
                                        </p:attrNameLst>
                                      </p:cBhvr>
                                      <p:to>
                                        <p:strVal val="hidden"/>
                                      </p:to>
                                    </p:set>
                                  </p:childTnLst>
                                </p:cTn>
                              </p:par>
                            </p:childTnLst>
                          </p:cTn>
                        </p:par>
                        <p:par>
                          <p:cTn id="119" fill="hold">
                            <p:stCondLst>
                              <p:cond delay="500"/>
                            </p:stCondLst>
                            <p:childTnLst>
                              <p:par>
                                <p:cTn id="120" presetID="9" presetClass="entr" presetSubtype="0" fill="hold" grpId="0" nodeType="afterEffect">
                                  <p:stCondLst>
                                    <p:cond delay="0"/>
                                  </p:stCondLst>
                                  <p:childTnLst>
                                    <p:set>
                                      <p:cBhvr>
                                        <p:cTn id="121" dur="1" fill="hold">
                                          <p:stCondLst>
                                            <p:cond delay="0"/>
                                          </p:stCondLst>
                                        </p:cTn>
                                        <p:tgtEl>
                                          <p:spTgt spid="25"/>
                                        </p:tgtEl>
                                        <p:attrNameLst>
                                          <p:attrName>style.visibility</p:attrName>
                                        </p:attrNameLst>
                                      </p:cBhvr>
                                      <p:to>
                                        <p:strVal val="visible"/>
                                      </p:to>
                                    </p:set>
                                    <p:animEffect transition="in" filter="dissolve">
                                      <p:cBhvr>
                                        <p:cTn id="122" dur="500"/>
                                        <p:tgtEl>
                                          <p:spTgt spid="25"/>
                                        </p:tgtEl>
                                      </p:cBhvr>
                                    </p:animEffect>
                                  </p:childTnLst>
                                </p:cTn>
                              </p:par>
                            </p:childTnLst>
                          </p:cTn>
                        </p:par>
                      </p:childTnLst>
                    </p:cTn>
                  </p:par>
                  <p:par>
                    <p:cTn id="123" fill="hold">
                      <p:stCondLst>
                        <p:cond delay="indefinite"/>
                      </p:stCondLst>
                      <p:childTnLst>
                        <p:par>
                          <p:cTn id="124" fill="hold">
                            <p:stCondLst>
                              <p:cond delay="0"/>
                            </p:stCondLst>
                            <p:childTnLst>
                              <p:par>
                                <p:cTn id="125" presetID="9" presetClass="exit" presetSubtype="0" fill="hold" grpId="1" nodeType="clickEffect">
                                  <p:stCondLst>
                                    <p:cond delay="0"/>
                                  </p:stCondLst>
                                  <p:childTnLst>
                                    <p:animEffect transition="out" filter="dissolve">
                                      <p:cBhvr>
                                        <p:cTn id="126" dur="500"/>
                                        <p:tgtEl>
                                          <p:spTgt spid="25"/>
                                        </p:tgtEl>
                                      </p:cBhvr>
                                    </p:animEffect>
                                    <p:set>
                                      <p:cBhvr>
                                        <p:cTn id="127" dur="1" fill="hold">
                                          <p:stCondLst>
                                            <p:cond delay="499"/>
                                          </p:stCondLst>
                                        </p:cTn>
                                        <p:tgtEl>
                                          <p:spTgt spid="25"/>
                                        </p:tgtEl>
                                        <p:attrNameLst>
                                          <p:attrName>style.visibility</p:attrName>
                                        </p:attrNameLst>
                                      </p:cBhvr>
                                      <p:to>
                                        <p:strVal val="hidden"/>
                                      </p:to>
                                    </p:set>
                                  </p:childTnLst>
                                </p:cTn>
                              </p:par>
                            </p:childTnLst>
                          </p:cTn>
                        </p:par>
                        <p:par>
                          <p:cTn id="128" fill="hold">
                            <p:stCondLst>
                              <p:cond delay="500"/>
                            </p:stCondLst>
                            <p:childTnLst>
                              <p:par>
                                <p:cTn id="129" presetID="22" presetClass="entr" presetSubtype="8" fill="hold" nodeType="afterEffect">
                                  <p:stCondLst>
                                    <p:cond delay="0"/>
                                  </p:stCondLst>
                                  <p:childTnLst>
                                    <p:set>
                                      <p:cBhvr>
                                        <p:cTn id="130" dur="1" fill="hold">
                                          <p:stCondLst>
                                            <p:cond delay="0"/>
                                          </p:stCondLst>
                                        </p:cTn>
                                        <p:tgtEl>
                                          <p:spTgt spid="11"/>
                                        </p:tgtEl>
                                        <p:attrNameLst>
                                          <p:attrName>style.visibility</p:attrName>
                                        </p:attrNameLst>
                                      </p:cBhvr>
                                      <p:to>
                                        <p:strVal val="visible"/>
                                      </p:to>
                                    </p:set>
                                    <p:animEffect transition="in" filter="wipe(left)">
                                      <p:cBhvr>
                                        <p:cTn id="131" dur="500"/>
                                        <p:tgtEl>
                                          <p:spTgt spid="11"/>
                                        </p:tgtEl>
                                      </p:cBhvr>
                                    </p:animEffect>
                                  </p:childTnLst>
                                </p:cTn>
                              </p:par>
                              <p:par>
                                <p:cTn id="132" presetID="22" presetClass="entr" presetSubtype="8" fill="hold" nodeType="withEffect">
                                  <p:stCondLst>
                                    <p:cond delay="0"/>
                                  </p:stCondLst>
                                  <p:childTnLst>
                                    <p:set>
                                      <p:cBhvr>
                                        <p:cTn id="133" dur="1" fill="hold">
                                          <p:stCondLst>
                                            <p:cond delay="0"/>
                                          </p:stCondLst>
                                        </p:cTn>
                                        <p:tgtEl>
                                          <p:spTgt spid="27"/>
                                        </p:tgtEl>
                                        <p:attrNameLst>
                                          <p:attrName>style.visibility</p:attrName>
                                        </p:attrNameLst>
                                      </p:cBhvr>
                                      <p:to>
                                        <p:strVal val="visible"/>
                                      </p:to>
                                    </p:set>
                                    <p:animEffect transition="in" filter="wipe(left)">
                                      <p:cBhvr>
                                        <p:cTn id="134" dur="500"/>
                                        <p:tgtEl>
                                          <p:spTgt spid="27"/>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xit" presetSubtype="8" fill="hold" nodeType="clickEffect">
                                  <p:stCondLst>
                                    <p:cond delay="0"/>
                                  </p:stCondLst>
                                  <p:childTnLst>
                                    <p:animEffect transition="out" filter="wipe(left)">
                                      <p:cBhvr>
                                        <p:cTn id="138" dur="500"/>
                                        <p:tgtEl>
                                          <p:spTgt spid="11"/>
                                        </p:tgtEl>
                                      </p:cBhvr>
                                    </p:animEffect>
                                    <p:set>
                                      <p:cBhvr>
                                        <p:cTn id="139" dur="1" fill="hold">
                                          <p:stCondLst>
                                            <p:cond delay="499"/>
                                          </p:stCondLst>
                                        </p:cTn>
                                        <p:tgtEl>
                                          <p:spTgt spid="11"/>
                                        </p:tgtEl>
                                        <p:attrNameLst>
                                          <p:attrName>style.visibility</p:attrName>
                                        </p:attrNameLst>
                                      </p:cBhvr>
                                      <p:to>
                                        <p:strVal val="hidden"/>
                                      </p:to>
                                    </p:set>
                                  </p:childTnLst>
                                </p:cTn>
                              </p:par>
                              <p:par>
                                <p:cTn id="140" presetID="22" presetClass="exit" presetSubtype="8" fill="hold" nodeType="withEffect">
                                  <p:stCondLst>
                                    <p:cond delay="0"/>
                                  </p:stCondLst>
                                  <p:childTnLst>
                                    <p:animEffect transition="out" filter="wipe(left)">
                                      <p:cBhvr>
                                        <p:cTn id="141" dur="500"/>
                                        <p:tgtEl>
                                          <p:spTgt spid="27"/>
                                        </p:tgtEl>
                                      </p:cBhvr>
                                    </p:animEffect>
                                    <p:set>
                                      <p:cBhvr>
                                        <p:cTn id="142" dur="1" fill="hold">
                                          <p:stCondLst>
                                            <p:cond delay="499"/>
                                          </p:stCondLst>
                                        </p:cTn>
                                        <p:tgtEl>
                                          <p:spTgt spid="27"/>
                                        </p:tgtEl>
                                        <p:attrNameLst>
                                          <p:attrName>style.visibility</p:attrName>
                                        </p:attrNameLst>
                                      </p:cBhvr>
                                      <p:to>
                                        <p:strVal val="hidden"/>
                                      </p:to>
                                    </p:set>
                                  </p:childTnLst>
                                </p:cTn>
                              </p:par>
                            </p:childTnLst>
                          </p:cTn>
                        </p:par>
                        <p:par>
                          <p:cTn id="143" fill="hold">
                            <p:stCondLst>
                              <p:cond delay="500"/>
                            </p:stCondLst>
                            <p:childTnLst>
                              <p:par>
                                <p:cTn id="144" presetID="9" presetClass="entr" presetSubtype="0" fill="hold" grpId="0" nodeType="afterEffect">
                                  <p:stCondLst>
                                    <p:cond delay="0"/>
                                  </p:stCondLst>
                                  <p:childTnLst>
                                    <p:set>
                                      <p:cBhvr>
                                        <p:cTn id="145" dur="1" fill="hold">
                                          <p:stCondLst>
                                            <p:cond delay="0"/>
                                          </p:stCondLst>
                                        </p:cTn>
                                        <p:tgtEl>
                                          <p:spTgt spid="8"/>
                                        </p:tgtEl>
                                        <p:attrNameLst>
                                          <p:attrName>style.visibility</p:attrName>
                                        </p:attrNameLst>
                                      </p:cBhvr>
                                      <p:to>
                                        <p:strVal val="visible"/>
                                      </p:to>
                                    </p:set>
                                    <p:animEffect transition="in" filter="dissolve">
                                      <p:cBhvr>
                                        <p:cTn id="146" dur="500"/>
                                        <p:tgtEl>
                                          <p:spTgt spid="8"/>
                                        </p:tgtEl>
                                      </p:cBhvr>
                                    </p:animEffect>
                                  </p:childTnLst>
                                </p:cTn>
                              </p:par>
                            </p:childTnLst>
                          </p:cTn>
                        </p:par>
                      </p:childTnLst>
                    </p:cTn>
                  </p:par>
                  <p:par>
                    <p:cTn id="147" fill="hold">
                      <p:stCondLst>
                        <p:cond delay="indefinite"/>
                      </p:stCondLst>
                      <p:childTnLst>
                        <p:par>
                          <p:cTn id="148" fill="hold">
                            <p:stCondLst>
                              <p:cond delay="0"/>
                            </p:stCondLst>
                            <p:childTnLst>
                              <p:par>
                                <p:cTn id="149" presetID="9" presetClass="exit" presetSubtype="0" fill="hold" grpId="1" nodeType="clickEffect">
                                  <p:stCondLst>
                                    <p:cond delay="0"/>
                                  </p:stCondLst>
                                  <p:childTnLst>
                                    <p:animEffect transition="out" filter="dissolve">
                                      <p:cBhvr>
                                        <p:cTn id="150" dur="500"/>
                                        <p:tgtEl>
                                          <p:spTgt spid="8"/>
                                        </p:tgtEl>
                                      </p:cBhvr>
                                    </p:animEffect>
                                    <p:set>
                                      <p:cBhvr>
                                        <p:cTn id="151" dur="1" fill="hold">
                                          <p:stCondLst>
                                            <p:cond delay="499"/>
                                          </p:stCondLst>
                                        </p:cTn>
                                        <p:tgtEl>
                                          <p:spTgt spid="8"/>
                                        </p:tgtEl>
                                        <p:attrNameLst>
                                          <p:attrName>style.visibility</p:attrName>
                                        </p:attrNameLst>
                                      </p:cBhvr>
                                      <p:to>
                                        <p:strVal val="hidden"/>
                                      </p:to>
                                    </p:set>
                                  </p:childTnLst>
                                </p:cTn>
                              </p:par>
                            </p:childTnLst>
                          </p:cTn>
                        </p:par>
                        <p:par>
                          <p:cTn id="152" fill="hold">
                            <p:stCondLst>
                              <p:cond delay="500"/>
                            </p:stCondLst>
                            <p:childTnLst>
                              <p:par>
                                <p:cTn id="153" presetID="9" presetClass="entr" presetSubtype="0" fill="hold" grpId="0" nodeType="afterEffect">
                                  <p:stCondLst>
                                    <p:cond delay="0"/>
                                  </p:stCondLst>
                                  <p:childTnLst>
                                    <p:set>
                                      <p:cBhvr>
                                        <p:cTn id="154" dur="1" fill="hold">
                                          <p:stCondLst>
                                            <p:cond delay="0"/>
                                          </p:stCondLst>
                                        </p:cTn>
                                        <p:tgtEl>
                                          <p:spTgt spid="23"/>
                                        </p:tgtEl>
                                        <p:attrNameLst>
                                          <p:attrName>style.visibility</p:attrName>
                                        </p:attrNameLst>
                                      </p:cBhvr>
                                      <p:to>
                                        <p:strVal val="visible"/>
                                      </p:to>
                                    </p:set>
                                    <p:animEffect transition="in" filter="dissolve">
                                      <p:cBhvr>
                                        <p:cTn id="155" dur="500"/>
                                        <p:tgtEl>
                                          <p:spTgt spid="23"/>
                                        </p:tgtEl>
                                      </p:cBhvr>
                                    </p:animEffect>
                                  </p:childTnLst>
                                </p:cTn>
                              </p:par>
                              <p:par>
                                <p:cTn id="156" presetID="9" presetClass="exit" presetSubtype="0" fill="hold" grpId="1" nodeType="withEffect">
                                  <p:stCondLst>
                                    <p:cond delay="0"/>
                                  </p:stCondLst>
                                  <p:childTnLst>
                                    <p:animEffect transition="out" filter="dissolve">
                                      <p:cBhvr>
                                        <p:cTn id="157" dur="500"/>
                                        <p:tgtEl>
                                          <p:spTgt spid="21"/>
                                        </p:tgtEl>
                                      </p:cBhvr>
                                    </p:animEffect>
                                    <p:set>
                                      <p:cBhvr>
                                        <p:cTn id="158"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3" grpId="0"/>
      <p:bldP spid="20" grpId="0"/>
      <p:bldP spid="56329" grpId="0"/>
      <p:bldP spid="19" grpId="0"/>
      <p:bldP spid="12" grpId="0"/>
      <p:bldP spid="21" grpId="0" animBg="1"/>
      <p:bldP spid="21" grpId="1" animBg="1"/>
      <p:bldP spid="23" grpId="0"/>
      <p:bldP spid="14" grpId="0" animBg="1"/>
      <p:bldP spid="14" grpId="1" animBg="1"/>
      <p:bldP spid="17" grpId="0" animBg="1"/>
      <p:bldP spid="17" grpId="1" animBg="1"/>
      <p:bldP spid="22" grpId="0" animBg="1"/>
      <p:bldP spid="22" grpId="1" animBg="1"/>
      <p:bldP spid="4" grpId="0" animBg="1"/>
      <p:bldP spid="4" grpId="1" animBg="1"/>
      <p:bldP spid="16" grpId="0" animBg="1"/>
      <p:bldP spid="16" grpId="1" animBg="1"/>
      <p:bldP spid="26" grpId="0" animBg="1"/>
      <p:bldP spid="26" grpId="1" animBg="1"/>
      <p:bldP spid="25" grpId="0" animBg="1"/>
      <p:bldP spid="25" grpId="1" animBg="1"/>
      <p:bldP spid="10" grpId="0" animBg="1"/>
      <p:bldP spid="10" grpId="1" animBg="1"/>
      <p:bldP spid="8" grpId="0" animBg="1"/>
      <p:bldP spid="8" grpId="1"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showMasterPhAnim="0">
  <p:cSld>
    <p:bg>
      <p:bgPr>
        <a:gradFill rotWithShape="0">
          <a:gsLst>
            <a:gs pos="0">
              <a:srgbClr val="006600"/>
            </a:gs>
            <a:gs pos="100000">
              <a:srgbClr val="003300"/>
            </a:gs>
          </a:gsLst>
          <a:lin ang="2700000" scaled="1"/>
        </a:gradFill>
        <a:effectLst/>
      </p:bgPr>
    </p:bg>
    <p:spTree>
      <p:nvGrpSpPr>
        <p:cNvPr id="1" name=""/>
        <p:cNvGrpSpPr/>
        <p:nvPr/>
      </p:nvGrpSpPr>
      <p:grpSpPr>
        <a:xfrm>
          <a:off x="0" y="0"/>
          <a:ext cx="0" cy="0"/>
          <a:chOff x="0" y="0"/>
          <a:chExt cx="0" cy="0"/>
        </a:xfrm>
      </p:grpSpPr>
      <p:sp>
        <p:nvSpPr>
          <p:cNvPr id="25" name="Text Box 15">
            <a:extLst>
              <a:ext uri="{FF2B5EF4-FFF2-40B4-BE49-F238E27FC236}">
                <a16:creationId xmlns:a16="http://schemas.microsoft.com/office/drawing/2014/main" id="{D364CD7F-2DDA-49B3-8A6C-8826DA8C40D1}"/>
              </a:ext>
            </a:extLst>
          </p:cNvPr>
          <p:cNvSpPr txBox="1">
            <a:spLocks noChangeArrowheads="1"/>
          </p:cNvSpPr>
          <p:nvPr/>
        </p:nvSpPr>
        <p:spPr bwMode="auto">
          <a:xfrm>
            <a:off x="981072" y="3652837"/>
            <a:ext cx="8153399"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marR="0" lvl="0" indent="-457200" algn="l" defTabSz="914400" rtl="0" eaLnBrk="0" fontAlgn="base" latinLnBrk="0" hangingPunct="0">
              <a:lnSpc>
                <a:spcPct val="100000"/>
              </a:lnSpc>
              <a:spcBef>
                <a:spcPct val="0"/>
              </a:spcBef>
              <a:spcAft>
                <a:spcPct val="0"/>
              </a:spcAft>
              <a:buClr>
                <a:srgbClr val="FFFF00"/>
              </a:buClr>
              <a:buSzPct val="125000"/>
              <a:buFont typeface="Wingdings 2" panose="05020102010507070707" pitchFamily="18" charset="2"/>
              <a:buChar char=""/>
              <a:tabLst/>
              <a:defRPr/>
            </a:pPr>
            <a:r>
              <a:rPr kumimoji="0" lang="en-US" sz="2200" b="0" i="0" u="sng" strike="noStrike" kern="1200" cap="none" spc="0" normalizeH="0" baseline="0" noProof="0" dirty="0">
                <a:ln>
                  <a:noFill/>
                </a:ln>
                <a:solidFill>
                  <a:srgbClr val="FFFFFF"/>
                </a:solidFill>
                <a:effectLst>
                  <a:outerShdw blurRad="38100" dist="38100" dir="2700000" algn="tl">
                    <a:srgbClr val="000000"/>
                  </a:outerShdw>
                </a:effectLst>
                <a:uLnTx/>
                <a:uFillTx/>
                <a:latin typeface="Berlin Sans FB" panose="020E0602020502020306" pitchFamily="34" charset="0"/>
                <a:ea typeface="+mn-ea"/>
                <a:cs typeface="+mn-cs"/>
              </a:rPr>
              <a:t>Negative</a:t>
            </a:r>
            <a:r>
              <a:rPr kumimoji="0" lang="en-US" sz="2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Berlin Sans FB" panose="020E0602020502020306" pitchFamily="34" charset="0"/>
                <a:ea typeface="+mn-ea"/>
                <a:cs typeface="+mn-cs"/>
              </a:rPr>
              <a:t>:  </a:t>
            </a:r>
            <a:r>
              <a:rPr kumimoji="0" lang="en-US" sz="2200" b="0" i="0" u="none" strike="noStrike" kern="1200" cap="none" spc="0" normalizeH="0" baseline="0" noProof="0" dirty="0">
                <a:ln>
                  <a:noFill/>
                </a:ln>
                <a:solidFill>
                  <a:srgbClr val="FFCC00"/>
                </a:solidFill>
                <a:effectLst>
                  <a:outerShdw blurRad="38100" dist="38100" dir="2700000" algn="tl">
                    <a:srgbClr val="000000"/>
                  </a:outerShdw>
                </a:effectLst>
                <a:uLnTx/>
                <a:uFillTx/>
                <a:latin typeface="Berlin Sans FB" panose="020E0602020502020306" pitchFamily="34" charset="0"/>
                <a:ea typeface="+mn-ea"/>
                <a:cs typeface="+mn-cs"/>
              </a:rPr>
              <a:t>Heb. 13:5-6; Ex. 14:8, 10-15; Num. 13:31-14:4</a:t>
            </a:r>
          </a:p>
        </p:txBody>
      </p:sp>
      <p:sp>
        <p:nvSpPr>
          <p:cNvPr id="3" name="Rectangle 2">
            <a:extLst>
              <a:ext uri="{FF2B5EF4-FFF2-40B4-BE49-F238E27FC236}">
                <a16:creationId xmlns:a16="http://schemas.microsoft.com/office/drawing/2014/main" id="{8BE86863-16FF-4455-8052-39B42922A73C}"/>
              </a:ext>
            </a:extLst>
          </p:cNvPr>
          <p:cNvSpPr/>
          <p:nvPr/>
        </p:nvSpPr>
        <p:spPr bwMode="auto">
          <a:xfrm>
            <a:off x="0" y="-11113"/>
            <a:ext cx="9144000" cy="1458913"/>
          </a:xfrm>
          <a:prstGeom prst="rect">
            <a:avLst/>
          </a:prstGeom>
          <a:solidFill>
            <a:srgbClr val="003300"/>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ahoma" panose="020B0604030504040204" pitchFamily="34" charset="0"/>
              <a:ea typeface="+mn-ea"/>
              <a:cs typeface="+mn-cs"/>
            </a:endParaRPr>
          </a:p>
        </p:txBody>
      </p:sp>
      <p:sp>
        <p:nvSpPr>
          <p:cNvPr id="56329" name="Text Box 9"/>
          <p:cNvSpPr txBox="1">
            <a:spLocks noChangeArrowheads="1"/>
          </p:cNvSpPr>
          <p:nvPr/>
        </p:nvSpPr>
        <p:spPr bwMode="auto">
          <a:xfrm>
            <a:off x="57728" y="373559"/>
            <a:ext cx="4953000" cy="769441"/>
          </a:xfrm>
          <a:prstGeom prst="rect">
            <a:avLst/>
          </a:prstGeom>
          <a:noFill/>
          <a:ln>
            <a:noFill/>
          </a:ln>
          <a:effectLst/>
        </p:spPr>
        <p:txBody>
          <a:bodyPr wrap="square">
            <a:spAutoFit/>
          </a:bodyPr>
          <a:lstStyle>
            <a:lvl1pPr marL="463550" indent="-463550">
              <a:defRPr sz="2400">
                <a:solidFill>
                  <a:schemeClr val="tx1"/>
                </a:solidFill>
                <a:latin typeface="Times New Roman" panose="02020603050405020304" pitchFamily="18" charset="0"/>
              </a:defRPr>
            </a:lvl1pPr>
            <a:lvl2pPr marL="5778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463550" marR="0" lvl="0" indent="-463550" algn="l" defTabSz="914400" rtl="0" eaLnBrk="0" fontAlgn="base" latinLnBrk="0" hangingPunct="0">
              <a:lnSpc>
                <a:spcPct val="100000"/>
              </a:lnSpc>
              <a:spcBef>
                <a:spcPct val="50000"/>
              </a:spcBef>
              <a:spcAft>
                <a:spcPct val="0"/>
              </a:spcAft>
              <a:buClrTx/>
              <a:buSzTx/>
              <a:buFontTx/>
              <a:buNone/>
              <a:tabLst/>
              <a:defRPr/>
            </a:pPr>
            <a:r>
              <a:rPr kumimoji="0" lang="en-US" sz="4400" b="0" i="0" u="none" strike="noStrike" kern="1200" cap="none" spc="0" normalizeH="0" baseline="0" noProof="0" dirty="0">
                <a:ln>
                  <a:noFill/>
                </a:ln>
                <a:solidFill>
                  <a:srgbClr val="FFFF00"/>
                </a:solidFill>
                <a:effectLst/>
                <a:uLnTx/>
                <a:uFillTx/>
                <a:latin typeface="Berlin Sans FB Demi" panose="020E0802020502020306" pitchFamily="34" charset="0"/>
                <a:ea typeface="+mn-ea"/>
                <a:cs typeface="+mn-cs"/>
              </a:rPr>
              <a:t>Faith Under Fire</a:t>
            </a:r>
          </a:p>
        </p:txBody>
      </p:sp>
      <p:sp>
        <p:nvSpPr>
          <p:cNvPr id="2" name="Slide Number Placeholder 1"/>
          <p:cNvSpPr>
            <a:spLocks noGrp="1"/>
          </p:cNvSpPr>
          <p:nvPr>
            <p:ph type="sldNum" sz="quarter" idx="12"/>
          </p:nvPr>
        </p:nvSpPr>
        <p:spPr>
          <a:xfrm>
            <a:off x="8458200" y="6400800"/>
            <a:ext cx="685800" cy="45720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55E7828-17CB-442F-849A-4BD13309398C}" type="slidenum">
              <a:rPr kumimoji="0" lang="en-US" sz="1800" b="1" i="0" u="none" strike="noStrike" kern="1200" cap="none" spc="0" normalizeH="0" baseline="0" noProof="0" smtClean="0">
                <a:ln>
                  <a:noFill/>
                </a:ln>
                <a:solidFill>
                  <a:srgbClr val="FFFFFF"/>
                </a:solidFill>
                <a:effectLst/>
                <a:uLnTx/>
                <a:uFillTx/>
                <a:latin typeface="Gill Sans MT" panose="020B0502020104020203"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800" b="1" i="0" u="none" strike="noStrike" kern="1200" cap="none" spc="0" normalizeH="0" baseline="0" noProof="0" dirty="0">
              <a:ln>
                <a:noFill/>
              </a:ln>
              <a:solidFill>
                <a:srgbClr val="FFFFFF"/>
              </a:solidFill>
              <a:effectLst/>
              <a:uLnTx/>
              <a:uFillTx/>
              <a:latin typeface="Gill Sans MT" panose="020B0502020104020203" pitchFamily="34" charset="0"/>
              <a:ea typeface="+mn-ea"/>
              <a:cs typeface="+mn-cs"/>
            </a:endParaRPr>
          </a:p>
        </p:txBody>
      </p:sp>
      <p:cxnSp>
        <p:nvCxnSpPr>
          <p:cNvPr id="5" name="Straight Connector 4">
            <a:extLst>
              <a:ext uri="{FF2B5EF4-FFF2-40B4-BE49-F238E27FC236}">
                <a16:creationId xmlns:a16="http://schemas.microsoft.com/office/drawing/2014/main" id="{611DC2B8-6858-4C7B-8330-CCB64F7EA68B}"/>
              </a:ext>
            </a:extLst>
          </p:cNvPr>
          <p:cNvCxnSpPr/>
          <p:nvPr/>
        </p:nvCxnSpPr>
        <p:spPr bwMode="auto">
          <a:xfrm>
            <a:off x="0" y="1447800"/>
            <a:ext cx="914400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Text Box 15">
            <a:extLst>
              <a:ext uri="{FF2B5EF4-FFF2-40B4-BE49-F238E27FC236}">
                <a16:creationId xmlns:a16="http://schemas.microsoft.com/office/drawing/2014/main" id="{482D0756-7117-48F0-8ABB-32D83A535B55}"/>
              </a:ext>
            </a:extLst>
          </p:cNvPr>
          <p:cNvSpPr txBox="1">
            <a:spLocks noChangeArrowheads="1"/>
          </p:cNvSpPr>
          <p:nvPr/>
        </p:nvSpPr>
        <p:spPr bwMode="auto">
          <a:xfrm>
            <a:off x="143256" y="1600200"/>
            <a:ext cx="4352544"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marR="0" lvl="0" indent="-457200" algn="l" defTabSz="914400" rtl="0" eaLnBrk="0" fontAlgn="base" latinLnBrk="0" hangingPunct="0">
              <a:lnSpc>
                <a:spcPct val="100000"/>
              </a:lnSpc>
              <a:spcBef>
                <a:spcPct val="0"/>
              </a:spcBef>
              <a:spcAft>
                <a:spcPct val="0"/>
              </a:spcAft>
              <a:buClr>
                <a:srgbClr val="FFFF00"/>
              </a:buClr>
              <a:buSzPct val="115000"/>
              <a:buFont typeface="Wingdings 2" panose="05020102010507070707" pitchFamily="18" charset="2"/>
              <a:buChar char=""/>
              <a:tabLst/>
              <a:defRPr/>
            </a:pPr>
            <a:r>
              <a:rPr kumimoji="0" lang="en-US" sz="2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Berlin Sans FB" panose="020E0602020502020306" pitchFamily="34" charset="0"/>
                <a:ea typeface="+mn-ea"/>
                <a:cs typeface="+mn-cs"/>
              </a:rPr>
              <a:t>Look to the final outcome:  </a:t>
            </a:r>
            <a:r>
              <a:rPr kumimoji="0" lang="en-US" sz="2600" b="0" i="0" u="none" strike="noStrike" kern="1200" cap="none" spc="0" normalizeH="0" baseline="0" noProof="0" dirty="0">
                <a:ln>
                  <a:noFill/>
                </a:ln>
                <a:solidFill>
                  <a:srgbClr val="FFCC00"/>
                </a:solidFill>
                <a:effectLst>
                  <a:outerShdw blurRad="38100" dist="38100" dir="2700000" algn="tl">
                    <a:srgbClr val="000000"/>
                  </a:outerShdw>
                </a:effectLst>
                <a:uLnTx/>
                <a:uFillTx/>
                <a:latin typeface="Berlin Sans FB" panose="020E0602020502020306" pitchFamily="34" charset="0"/>
                <a:ea typeface="+mn-ea"/>
                <a:cs typeface="+mn-cs"/>
              </a:rPr>
              <a:t>2 Cor. 4:17</a:t>
            </a:r>
          </a:p>
        </p:txBody>
      </p:sp>
      <p:pic>
        <p:nvPicPr>
          <p:cNvPr id="15" name="Picture 4" descr="Sharefaith: Church Websites, Church Graphics, Sunday School, VBS, Giving &amp;  Apps">
            <a:extLst>
              <a:ext uri="{FF2B5EF4-FFF2-40B4-BE49-F238E27FC236}">
                <a16:creationId xmlns:a16="http://schemas.microsoft.com/office/drawing/2014/main" id="{A41F53BF-AD9A-463A-B41B-0EE62DFAA1A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5130" y="0"/>
            <a:ext cx="4748869" cy="2979005"/>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3112AB29-0174-4A32-B6A9-6901D9CF513A}"/>
              </a:ext>
            </a:extLst>
          </p:cNvPr>
          <p:cNvSpPr txBox="1"/>
          <p:nvPr/>
        </p:nvSpPr>
        <p:spPr>
          <a:xfrm>
            <a:off x="3746133" y="6477000"/>
            <a:ext cx="1616148" cy="369332"/>
          </a:xfrm>
          <a:prstGeom prst="rect">
            <a:avLst/>
          </a:prstGeom>
          <a:solidFill>
            <a:srgbClr val="FF9900"/>
          </a:solid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Berlin Sans FB" panose="020E0602020502020306" pitchFamily="34" charset="0"/>
                <a:ea typeface="+mn-ea"/>
                <a:cs typeface="+mn-cs"/>
              </a:rPr>
              <a:t>Count It All Joy</a:t>
            </a:r>
          </a:p>
        </p:txBody>
      </p:sp>
      <p:sp>
        <p:nvSpPr>
          <p:cNvPr id="23" name="Text Box 15">
            <a:extLst>
              <a:ext uri="{FF2B5EF4-FFF2-40B4-BE49-F238E27FC236}">
                <a16:creationId xmlns:a16="http://schemas.microsoft.com/office/drawing/2014/main" id="{10F7045F-4030-4929-854A-852EBFB5EF82}"/>
              </a:ext>
            </a:extLst>
          </p:cNvPr>
          <p:cNvSpPr txBox="1">
            <a:spLocks noChangeArrowheads="1"/>
          </p:cNvSpPr>
          <p:nvPr/>
        </p:nvSpPr>
        <p:spPr bwMode="auto">
          <a:xfrm>
            <a:off x="609600" y="3043535"/>
            <a:ext cx="855293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marR="0" lvl="0" indent="-457200" algn="l" defTabSz="914400" rtl="0" eaLnBrk="0" fontAlgn="base" latinLnBrk="0" hangingPunct="0">
              <a:lnSpc>
                <a:spcPct val="100000"/>
              </a:lnSpc>
              <a:spcBef>
                <a:spcPct val="0"/>
              </a:spcBef>
              <a:spcAft>
                <a:spcPct val="0"/>
              </a:spcAft>
              <a:buClr>
                <a:srgbClr val="FFFFFF"/>
              </a:buClr>
              <a:buSzPct val="125000"/>
              <a:buFont typeface="Wingdings 2" panose="05020102010507070707" pitchFamily="18" charset="2"/>
              <a:buChar char=""/>
              <a:tabLst/>
              <a:defRPr/>
            </a:pPr>
            <a:r>
              <a:rPr kumimoji="0" lang="en-US" sz="2400" b="0" i="0" u="sng" strike="noStrike" kern="1200" cap="none" spc="0" normalizeH="0" baseline="0" noProof="0" dirty="0">
                <a:ln>
                  <a:noFill/>
                </a:ln>
                <a:solidFill>
                  <a:srgbClr val="FFFF00"/>
                </a:solidFill>
                <a:effectLst>
                  <a:outerShdw blurRad="38100" dist="38100" dir="2700000" algn="tl">
                    <a:srgbClr val="000000"/>
                  </a:outerShdw>
                </a:effectLst>
                <a:uLnTx/>
                <a:uFillTx/>
                <a:latin typeface="Berlin Sans FB" panose="020E0602020502020306" pitchFamily="34" charset="0"/>
                <a:ea typeface="+mn-ea"/>
                <a:cs typeface="+mn-cs"/>
              </a:rPr>
              <a:t>Look to the final outcome</a:t>
            </a:r>
            <a:r>
              <a:rPr kumimoji="0" lang="en-US" sz="24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Berlin Sans FB" panose="020E0602020502020306" pitchFamily="34" charset="0"/>
                <a:ea typeface="+mn-ea"/>
                <a:cs typeface="+mn-cs"/>
              </a:rPr>
              <a:t>:</a:t>
            </a:r>
            <a:endParaRPr kumimoji="0" lang="en-US" sz="2400" b="0" i="0" u="none" strike="noStrike" kern="1200" cap="none" spc="0" normalizeH="0" baseline="0" noProof="0" dirty="0">
              <a:ln>
                <a:noFill/>
              </a:ln>
              <a:solidFill>
                <a:srgbClr val="FFCC00"/>
              </a:solidFill>
              <a:effectLst>
                <a:outerShdw blurRad="38100" dist="38100" dir="2700000" algn="tl">
                  <a:srgbClr val="000000"/>
                </a:outerShdw>
              </a:effectLst>
              <a:uLnTx/>
              <a:uFillTx/>
              <a:latin typeface="Berlin Sans FB" panose="020E0602020502020306" pitchFamily="34" charset="0"/>
              <a:ea typeface="+mn-ea"/>
              <a:cs typeface="+mn-cs"/>
            </a:endParaRPr>
          </a:p>
        </p:txBody>
      </p:sp>
      <p:sp>
        <p:nvSpPr>
          <p:cNvPr id="14" name="Text Box 15">
            <a:extLst>
              <a:ext uri="{FF2B5EF4-FFF2-40B4-BE49-F238E27FC236}">
                <a16:creationId xmlns:a16="http://schemas.microsoft.com/office/drawing/2014/main" id="{8AB06B1C-BC72-4901-B808-8D8588BD19DE}"/>
              </a:ext>
            </a:extLst>
          </p:cNvPr>
          <p:cNvSpPr txBox="1">
            <a:spLocks noChangeArrowheads="1"/>
          </p:cNvSpPr>
          <p:nvPr/>
        </p:nvSpPr>
        <p:spPr bwMode="auto">
          <a:xfrm>
            <a:off x="990599" y="3653135"/>
            <a:ext cx="3276601"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marR="0" lvl="0" indent="-457200" algn="l" defTabSz="914400" rtl="0" eaLnBrk="0" fontAlgn="base" latinLnBrk="0" hangingPunct="0">
              <a:lnSpc>
                <a:spcPct val="100000"/>
              </a:lnSpc>
              <a:spcBef>
                <a:spcPct val="0"/>
              </a:spcBef>
              <a:spcAft>
                <a:spcPct val="0"/>
              </a:spcAft>
              <a:buClr>
                <a:srgbClr val="FFFF00"/>
              </a:buClr>
              <a:buSzPct val="125000"/>
              <a:buFont typeface="Wingdings 2" panose="05020102010507070707" pitchFamily="18" charset="2"/>
              <a:buChar char=""/>
              <a:tabLst/>
              <a:defRPr/>
            </a:pPr>
            <a:r>
              <a:rPr kumimoji="0" lang="en-US" sz="2200" b="0" i="0" u="sng" strike="noStrike" kern="1200" cap="none" spc="0" normalizeH="0" baseline="0" noProof="0" dirty="0">
                <a:ln>
                  <a:noFill/>
                </a:ln>
                <a:solidFill>
                  <a:srgbClr val="FFFFFF"/>
                </a:solidFill>
                <a:effectLst>
                  <a:outerShdw blurRad="38100" dist="38100" dir="2700000" algn="tl">
                    <a:srgbClr val="000000"/>
                  </a:outerShdw>
                </a:effectLst>
                <a:uLnTx/>
                <a:uFillTx/>
                <a:latin typeface="Berlin Sans FB" panose="020E0602020502020306" pitchFamily="34" charset="0"/>
                <a:ea typeface="+mn-ea"/>
                <a:cs typeface="+mn-cs"/>
              </a:rPr>
              <a:t>Negative</a:t>
            </a:r>
            <a:r>
              <a:rPr kumimoji="0" lang="en-US" sz="2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Berlin Sans FB" panose="020E0602020502020306" pitchFamily="34" charset="0"/>
                <a:ea typeface="+mn-ea"/>
                <a:cs typeface="+mn-cs"/>
              </a:rPr>
              <a:t>:  </a:t>
            </a:r>
            <a:r>
              <a:rPr kumimoji="0" lang="en-US" sz="2200" b="0" i="0" u="none" strike="noStrike" kern="1200" cap="none" spc="0" normalizeH="0" baseline="0" noProof="0" dirty="0">
                <a:ln>
                  <a:noFill/>
                </a:ln>
                <a:solidFill>
                  <a:srgbClr val="FFCC00"/>
                </a:solidFill>
                <a:effectLst>
                  <a:outerShdw blurRad="38100" dist="38100" dir="2700000" algn="tl">
                    <a:srgbClr val="000000"/>
                  </a:outerShdw>
                </a:effectLst>
                <a:uLnTx/>
                <a:uFillTx/>
                <a:latin typeface="Berlin Sans FB" panose="020E0602020502020306" pitchFamily="34" charset="0"/>
                <a:ea typeface="+mn-ea"/>
                <a:cs typeface="+mn-cs"/>
              </a:rPr>
              <a:t>Heb. 13:5-6</a:t>
            </a:r>
          </a:p>
        </p:txBody>
      </p:sp>
      <p:sp>
        <p:nvSpPr>
          <p:cNvPr id="22" name="Text Box 15">
            <a:extLst>
              <a:ext uri="{FF2B5EF4-FFF2-40B4-BE49-F238E27FC236}">
                <a16:creationId xmlns:a16="http://schemas.microsoft.com/office/drawing/2014/main" id="{F90A0FC1-46C5-4DC1-8DE9-9C817638E7F3}"/>
              </a:ext>
            </a:extLst>
          </p:cNvPr>
          <p:cNvSpPr txBox="1">
            <a:spLocks noChangeArrowheads="1"/>
          </p:cNvSpPr>
          <p:nvPr/>
        </p:nvSpPr>
        <p:spPr bwMode="auto">
          <a:xfrm>
            <a:off x="990600" y="4217313"/>
            <a:ext cx="8153399"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marR="0" lvl="0" indent="-457200" algn="l" defTabSz="914400" rtl="0" eaLnBrk="0" fontAlgn="base" latinLnBrk="0" hangingPunct="0">
              <a:lnSpc>
                <a:spcPct val="100000"/>
              </a:lnSpc>
              <a:spcBef>
                <a:spcPct val="0"/>
              </a:spcBef>
              <a:spcAft>
                <a:spcPct val="0"/>
              </a:spcAft>
              <a:buClr>
                <a:srgbClr val="FFFF00"/>
              </a:buClr>
              <a:buSzPct val="125000"/>
              <a:buFont typeface="Wingdings 2" panose="05020102010507070707" pitchFamily="18" charset="2"/>
              <a:buChar char="R"/>
              <a:tabLst/>
              <a:defRPr/>
            </a:pPr>
            <a:r>
              <a:rPr kumimoji="0" lang="en-US" sz="2200" b="0" i="0" u="sng" strike="noStrike" kern="1200" cap="none" spc="0" normalizeH="0" baseline="0" noProof="0" dirty="0">
                <a:ln>
                  <a:noFill/>
                </a:ln>
                <a:solidFill>
                  <a:srgbClr val="FFFFFF"/>
                </a:solidFill>
                <a:effectLst>
                  <a:outerShdw blurRad="38100" dist="38100" dir="2700000" algn="tl">
                    <a:srgbClr val="000000"/>
                  </a:outerShdw>
                </a:effectLst>
                <a:uLnTx/>
                <a:uFillTx/>
                <a:latin typeface="Berlin Sans FB" panose="020E0602020502020306" pitchFamily="34" charset="0"/>
                <a:ea typeface="+mn-ea"/>
                <a:cs typeface="+mn-cs"/>
              </a:rPr>
              <a:t>Positive</a:t>
            </a:r>
            <a:r>
              <a:rPr kumimoji="0" lang="en-US" sz="2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Berlin Sans FB" panose="020E0602020502020306" pitchFamily="34" charset="0"/>
                <a:ea typeface="+mn-ea"/>
                <a:cs typeface="+mn-cs"/>
              </a:rPr>
              <a:t>:  </a:t>
            </a:r>
            <a:r>
              <a:rPr kumimoji="0" lang="en-US" sz="2200" b="0" i="0" u="none" strike="noStrike" kern="1200" cap="none" spc="0" normalizeH="0" baseline="0" noProof="0" dirty="0">
                <a:ln>
                  <a:noFill/>
                </a:ln>
                <a:solidFill>
                  <a:srgbClr val="FFCC00"/>
                </a:solidFill>
                <a:effectLst>
                  <a:outerShdw blurRad="38100" dist="38100" dir="2700000" algn="tl">
                    <a:srgbClr val="000000"/>
                  </a:outerShdw>
                </a:effectLst>
                <a:uLnTx/>
                <a:uFillTx/>
                <a:latin typeface="Berlin Sans FB" panose="020E0602020502020306" pitchFamily="34" charset="0"/>
                <a:ea typeface="+mn-ea"/>
                <a:cs typeface="+mn-cs"/>
              </a:rPr>
              <a:t>Rev. 2:7, 11, 17, 26; 3:5, 12, 21</a:t>
            </a:r>
          </a:p>
        </p:txBody>
      </p:sp>
      <p:cxnSp>
        <p:nvCxnSpPr>
          <p:cNvPr id="29" name="Straight Connector 28">
            <a:extLst>
              <a:ext uri="{FF2B5EF4-FFF2-40B4-BE49-F238E27FC236}">
                <a16:creationId xmlns:a16="http://schemas.microsoft.com/office/drawing/2014/main" id="{9821C389-6C60-446A-853D-D7BD3AAE28BE}"/>
              </a:ext>
            </a:extLst>
          </p:cNvPr>
          <p:cNvCxnSpPr/>
          <p:nvPr/>
        </p:nvCxnSpPr>
        <p:spPr bwMode="auto">
          <a:xfrm>
            <a:off x="4217194" y="4095946"/>
            <a:ext cx="3291840"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Speech Bubble: Rectangle with Corners Rounded 23">
            <a:extLst>
              <a:ext uri="{FF2B5EF4-FFF2-40B4-BE49-F238E27FC236}">
                <a16:creationId xmlns:a16="http://schemas.microsoft.com/office/drawing/2014/main" id="{CF1CAD4B-D7D1-4755-AF70-354A902A7E0C}"/>
              </a:ext>
            </a:extLst>
          </p:cNvPr>
          <p:cNvSpPr/>
          <p:nvPr/>
        </p:nvSpPr>
        <p:spPr bwMode="auto">
          <a:xfrm>
            <a:off x="4144226" y="2536988"/>
            <a:ext cx="4761748" cy="2758795"/>
          </a:xfrm>
          <a:prstGeom prst="wedgeRoundRectCallout">
            <a:avLst>
              <a:gd name="adj1" fmla="val -93649"/>
              <a:gd name="adj2" fmla="val -57134"/>
              <a:gd name="adj3" fmla="val 16667"/>
            </a:avLst>
          </a:prstGeom>
          <a:gradFill>
            <a:gsLst>
              <a:gs pos="11000">
                <a:srgbClr val="006600"/>
              </a:gs>
              <a:gs pos="100000">
                <a:srgbClr val="003300"/>
              </a:gs>
            </a:gsLst>
            <a:lin ang="2700000" scaled="1"/>
          </a:gradFill>
          <a:ln w="50800" cap="flat" cmpd="sng" algn="ctr">
            <a:solidFill>
              <a:schemeClr val="tx1"/>
            </a:solidFill>
            <a:prstDash val="solid"/>
            <a:round/>
            <a:headEnd type="none" w="med" len="med"/>
            <a:tailEnd type="none" w="med" len="med"/>
          </a:ln>
          <a:effectLst/>
        </p:spPr>
        <p:txBody>
          <a:bodyPr vert="horz" wrap="square" lIns="228600" tIns="228600" rIns="228600" bIns="228600" numCol="1" rtlCol="0"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24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 </a:t>
            </a:r>
            <a:r>
              <a:rPr kumimoji="0" lang="en-US" sz="2400" b="0" i="0" u="none" strike="noStrike" kern="1200" cap="none" spc="0" normalizeH="0" baseline="30000" noProof="0" dirty="0">
                <a:ln>
                  <a:noFill/>
                </a:ln>
                <a:solidFill>
                  <a:srgbClr val="FFCC00"/>
                </a:solidFill>
                <a:effectLst/>
                <a:uLnTx/>
                <a:uFillTx/>
                <a:latin typeface="Berlin Sans FB" panose="020E0602020502020306" pitchFamily="34" charset="0"/>
                <a:ea typeface="+mn-ea"/>
                <a:cs typeface="+mn-cs"/>
              </a:rPr>
              <a:t>17 </a:t>
            </a:r>
            <a:r>
              <a:rPr kumimoji="0" lang="en-US" sz="24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For our light affliction, which is but for a moment, is working for us a far more exceeding and eternal weight of glory,” </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Berlin Sans FB" panose="020E0602020502020306" pitchFamily="34" charset="0"/>
              <a:ea typeface="+mn-ea"/>
              <a:cs typeface="+mn-cs"/>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CC00"/>
                </a:solidFill>
                <a:effectLst/>
                <a:uLnTx/>
                <a:uFillTx/>
                <a:latin typeface="Berlin Sans FB" panose="020E0602020502020306" pitchFamily="34" charset="0"/>
                <a:ea typeface="+mn-ea"/>
                <a:cs typeface="+mn-cs"/>
              </a:rPr>
              <a:t>—2 Corinthians 4:17</a:t>
            </a:r>
          </a:p>
        </p:txBody>
      </p:sp>
      <p:sp>
        <p:nvSpPr>
          <p:cNvPr id="16" name="Speech Bubble: Rectangle with Corners Rounded 15">
            <a:extLst>
              <a:ext uri="{FF2B5EF4-FFF2-40B4-BE49-F238E27FC236}">
                <a16:creationId xmlns:a16="http://schemas.microsoft.com/office/drawing/2014/main" id="{4BF6C232-4F00-4FF1-AAF3-149F608178DE}"/>
              </a:ext>
            </a:extLst>
          </p:cNvPr>
          <p:cNvSpPr/>
          <p:nvPr/>
        </p:nvSpPr>
        <p:spPr bwMode="auto">
          <a:xfrm>
            <a:off x="1963591" y="89536"/>
            <a:ext cx="6952672" cy="3263264"/>
          </a:xfrm>
          <a:prstGeom prst="wedgeRoundRectCallout">
            <a:avLst>
              <a:gd name="adj1" fmla="val -30990"/>
              <a:gd name="adj2" fmla="val 61103"/>
              <a:gd name="adj3" fmla="val 16667"/>
            </a:avLst>
          </a:prstGeom>
          <a:gradFill>
            <a:gsLst>
              <a:gs pos="11000">
                <a:srgbClr val="006600"/>
              </a:gs>
              <a:gs pos="100000">
                <a:srgbClr val="003300"/>
              </a:gs>
            </a:gsLst>
            <a:lin ang="2700000" scaled="1"/>
          </a:gradFill>
          <a:ln w="50800" cap="flat" cmpd="sng" algn="ctr">
            <a:solidFill>
              <a:schemeClr val="tx1"/>
            </a:solidFill>
            <a:prstDash val="solid"/>
            <a:round/>
            <a:headEnd type="none" w="med" len="med"/>
            <a:tailEnd type="none" w="med" len="med"/>
          </a:ln>
          <a:effectLst/>
        </p:spPr>
        <p:txBody>
          <a:bodyPr vert="horz" wrap="square" lIns="228600" tIns="228600" rIns="228600" bIns="2286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Berlin Sans FB" panose="020E0602020502020306" pitchFamily="34" charset="0"/>
                <a:ea typeface="+mn-ea"/>
                <a:cs typeface="+mn-cs"/>
              </a:rPr>
              <a:t>Do We Really Believe?</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sz="4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24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 </a:t>
            </a:r>
            <a:r>
              <a:rPr kumimoji="0" lang="en-US" sz="2400" b="0" i="0" u="none" strike="noStrike" kern="1200" cap="none" spc="0" normalizeH="0" baseline="30000" noProof="0" dirty="0">
                <a:ln>
                  <a:noFill/>
                </a:ln>
                <a:solidFill>
                  <a:srgbClr val="FFCC00"/>
                </a:solidFill>
                <a:effectLst/>
                <a:uLnTx/>
                <a:uFillTx/>
                <a:latin typeface="Berlin Sans FB" panose="020E0602020502020306" pitchFamily="34" charset="0"/>
                <a:ea typeface="+mn-ea"/>
                <a:cs typeface="+mn-cs"/>
              </a:rPr>
              <a:t>5 </a:t>
            </a:r>
            <a:r>
              <a:rPr kumimoji="0" lang="en-US" sz="24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For He Himself has said, ‘I will never leave you nor forsake you.’  </a:t>
            </a:r>
            <a:r>
              <a:rPr kumimoji="0" lang="en-US" sz="2400" b="0" i="0" u="none" strike="noStrike" kern="1200" cap="none" spc="0" normalizeH="0" baseline="30000" noProof="0" dirty="0">
                <a:ln>
                  <a:noFill/>
                </a:ln>
                <a:solidFill>
                  <a:srgbClr val="FFCC00"/>
                </a:solidFill>
                <a:effectLst/>
                <a:uLnTx/>
                <a:uFillTx/>
                <a:latin typeface="Berlin Sans FB" panose="020E0602020502020306" pitchFamily="34" charset="0"/>
                <a:ea typeface="+mn-ea"/>
                <a:cs typeface="+mn-cs"/>
              </a:rPr>
              <a:t>6 </a:t>
            </a:r>
            <a:r>
              <a:rPr kumimoji="0" lang="en-US" sz="24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So we may boldly say:</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sz="7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endParaRPr>
          </a:p>
          <a:p>
            <a:pPr marL="914400" marR="0" lvl="0" indent="0" algn="just" defTabSz="914400" rtl="0" eaLnBrk="0" fontAlgn="base" latinLnBrk="0" hangingPunct="0">
              <a:lnSpc>
                <a:spcPct val="100000"/>
              </a:lnSpc>
              <a:spcBef>
                <a:spcPct val="0"/>
              </a:spcBef>
              <a:spcAft>
                <a:spcPct val="0"/>
              </a:spcAft>
              <a:buClrTx/>
              <a:buSzTx/>
              <a:buFontTx/>
              <a:buNone/>
              <a:tabLst/>
              <a:defRPr/>
            </a:pPr>
            <a:r>
              <a:rPr kumimoji="0" lang="en-US" sz="24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‘The </a:t>
            </a:r>
            <a:r>
              <a:rPr kumimoji="0" lang="en-US" sz="2400" b="0" i="1" u="none" strike="noStrike" kern="1200" cap="small" spc="0" normalizeH="0" baseline="0" noProof="0" dirty="0">
                <a:ln>
                  <a:noFill/>
                </a:ln>
                <a:solidFill>
                  <a:srgbClr val="FFFF00"/>
                </a:solidFill>
                <a:effectLst/>
                <a:uLnTx/>
                <a:uFillTx/>
                <a:latin typeface="Berlin Sans FB" panose="020E0602020502020306" pitchFamily="34" charset="0"/>
                <a:ea typeface="+mn-ea"/>
                <a:cs typeface="+mn-cs"/>
              </a:rPr>
              <a:t>Lord</a:t>
            </a:r>
            <a:r>
              <a:rPr kumimoji="0" lang="en-US" sz="24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 is my helper;</a:t>
            </a:r>
          </a:p>
          <a:p>
            <a:pPr marL="914400" marR="0" lvl="0" indent="0" algn="just" defTabSz="914400" rtl="0" eaLnBrk="0" fontAlgn="base" latinLnBrk="0" hangingPunct="0">
              <a:lnSpc>
                <a:spcPct val="100000"/>
              </a:lnSpc>
              <a:spcBef>
                <a:spcPct val="0"/>
              </a:spcBef>
              <a:spcAft>
                <a:spcPct val="0"/>
              </a:spcAft>
              <a:buClrTx/>
              <a:buSzTx/>
              <a:buFontTx/>
              <a:buNone/>
              <a:tabLst/>
              <a:defRPr/>
            </a:pPr>
            <a:r>
              <a:rPr kumimoji="0" lang="en-US" sz="24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I will not fear.</a:t>
            </a:r>
          </a:p>
          <a:p>
            <a:pPr marL="914400" marR="0" lvl="0" indent="0" algn="just" defTabSz="914400" rtl="0" eaLnBrk="0" fontAlgn="base" latinLnBrk="0" hangingPunct="0">
              <a:lnSpc>
                <a:spcPct val="100000"/>
              </a:lnSpc>
              <a:spcBef>
                <a:spcPct val="0"/>
              </a:spcBef>
              <a:spcAft>
                <a:spcPct val="0"/>
              </a:spcAft>
              <a:buClrTx/>
              <a:buSzTx/>
              <a:buFontTx/>
              <a:buNone/>
              <a:tabLst/>
              <a:defRPr/>
            </a:pPr>
            <a:r>
              <a:rPr kumimoji="0" lang="en-US" sz="24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What can man do to me?’” </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sz="200" b="0" i="0" u="none" strike="noStrike" kern="1200" cap="none" spc="0" normalizeH="0" baseline="0" noProof="0" dirty="0">
              <a:ln>
                <a:noFill/>
              </a:ln>
              <a:solidFill>
                <a:srgbClr val="FFFFFF"/>
              </a:solidFill>
              <a:effectLst/>
              <a:uLnTx/>
              <a:uFillTx/>
              <a:latin typeface="Berlin Sans FB" panose="020E0602020502020306" pitchFamily="34" charset="0"/>
              <a:ea typeface="+mn-ea"/>
              <a:cs typeface="+mn-cs"/>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CC00"/>
                </a:solidFill>
                <a:effectLst/>
                <a:uLnTx/>
                <a:uFillTx/>
                <a:latin typeface="Berlin Sans FB" panose="020E0602020502020306" pitchFamily="34" charset="0"/>
                <a:ea typeface="+mn-ea"/>
                <a:cs typeface="+mn-cs"/>
              </a:rPr>
              <a:t>—Hebrews 13:5-6</a:t>
            </a:r>
          </a:p>
        </p:txBody>
      </p:sp>
      <p:sp>
        <p:nvSpPr>
          <p:cNvPr id="17" name="Speech Bubble: Rectangle with Corners Rounded 16">
            <a:extLst>
              <a:ext uri="{FF2B5EF4-FFF2-40B4-BE49-F238E27FC236}">
                <a16:creationId xmlns:a16="http://schemas.microsoft.com/office/drawing/2014/main" id="{20F68C3D-2473-4FFC-AA7F-448F9F9B2553}"/>
              </a:ext>
            </a:extLst>
          </p:cNvPr>
          <p:cNvSpPr/>
          <p:nvPr/>
        </p:nvSpPr>
        <p:spPr bwMode="auto">
          <a:xfrm>
            <a:off x="1266987" y="179284"/>
            <a:ext cx="7411250" cy="2496792"/>
          </a:xfrm>
          <a:prstGeom prst="wedgeRoundRectCallout">
            <a:avLst>
              <a:gd name="adj1" fmla="val 14074"/>
              <a:gd name="adj2" fmla="val 88453"/>
              <a:gd name="adj3" fmla="val 16667"/>
            </a:avLst>
          </a:prstGeom>
          <a:gradFill>
            <a:gsLst>
              <a:gs pos="11000">
                <a:srgbClr val="006600"/>
              </a:gs>
              <a:gs pos="100000">
                <a:srgbClr val="003300"/>
              </a:gs>
            </a:gsLst>
            <a:lin ang="2700000" scaled="1"/>
          </a:gradFill>
          <a:ln w="50800" cap="flat" cmpd="sng" algn="ctr">
            <a:solidFill>
              <a:schemeClr val="tx1"/>
            </a:solidFill>
            <a:prstDash val="solid"/>
            <a:round/>
            <a:headEnd type="none" w="med" len="med"/>
            <a:tailEnd type="none" w="med" len="med"/>
          </a:ln>
          <a:effectLst/>
        </p:spPr>
        <p:txBody>
          <a:bodyPr vert="horz" wrap="square" lIns="228600" tIns="228600" rIns="228600" bIns="228600" numCol="1" rtlCol="0"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24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 </a:t>
            </a:r>
            <a:r>
              <a:rPr kumimoji="0" lang="en-US" sz="2400" b="0" i="0" u="none" strike="noStrike" kern="1200" cap="none" spc="0" normalizeH="0" baseline="30000" noProof="0" dirty="0">
                <a:ln>
                  <a:noFill/>
                </a:ln>
                <a:solidFill>
                  <a:srgbClr val="FFCC00"/>
                </a:solidFill>
                <a:effectLst/>
                <a:uLnTx/>
                <a:uFillTx/>
                <a:latin typeface="Berlin Sans FB" panose="020E0602020502020306" pitchFamily="34" charset="0"/>
                <a:ea typeface="+mn-ea"/>
                <a:cs typeface="+mn-cs"/>
              </a:rPr>
              <a:t>8 </a:t>
            </a:r>
            <a:r>
              <a:rPr kumimoji="0" lang="en-US" sz="24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But the </a:t>
            </a:r>
            <a:r>
              <a:rPr kumimoji="0" lang="en-US" sz="2400" b="0" i="1" u="sng" strike="noStrike" kern="1200" cap="none" spc="0" normalizeH="0" baseline="0" noProof="0" dirty="0">
                <a:ln>
                  <a:noFill/>
                </a:ln>
                <a:solidFill>
                  <a:srgbClr val="FFFFFF"/>
                </a:solidFill>
                <a:effectLst/>
                <a:uLnTx/>
                <a:uFillTx/>
                <a:latin typeface="Berlin Sans FB" panose="020E0602020502020306" pitchFamily="34" charset="0"/>
                <a:ea typeface="+mn-ea"/>
                <a:cs typeface="+mn-cs"/>
              </a:rPr>
              <a:t>cowardly</a:t>
            </a:r>
            <a:r>
              <a:rPr kumimoji="0" lang="en-US" sz="24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 unbelieving, abominable, murderers, sexually immoral, sorcerers, idolaters, and all liars shall have their part in the lake which burns with fire and brimstone, which is the second death.” </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Berlin Sans FB" panose="020E0602020502020306" pitchFamily="34" charset="0"/>
              <a:ea typeface="+mn-ea"/>
              <a:cs typeface="+mn-cs"/>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CC00"/>
                </a:solidFill>
                <a:effectLst/>
                <a:uLnTx/>
                <a:uFillTx/>
                <a:latin typeface="Berlin Sans FB" panose="020E0602020502020306" pitchFamily="34" charset="0"/>
                <a:ea typeface="+mn-ea"/>
                <a:cs typeface="+mn-cs"/>
              </a:rPr>
              <a:t>—Revelation 21:8</a:t>
            </a:r>
          </a:p>
        </p:txBody>
      </p:sp>
      <p:sp>
        <p:nvSpPr>
          <p:cNvPr id="26" name="Speech Bubble: Rectangle with Corners Rounded 25">
            <a:extLst>
              <a:ext uri="{FF2B5EF4-FFF2-40B4-BE49-F238E27FC236}">
                <a16:creationId xmlns:a16="http://schemas.microsoft.com/office/drawing/2014/main" id="{1DCBD414-EAC5-4A21-9914-D5A65FD3FF92}"/>
              </a:ext>
            </a:extLst>
          </p:cNvPr>
          <p:cNvSpPr/>
          <p:nvPr/>
        </p:nvSpPr>
        <p:spPr bwMode="auto">
          <a:xfrm>
            <a:off x="247454" y="116910"/>
            <a:ext cx="5218948" cy="2873208"/>
          </a:xfrm>
          <a:prstGeom prst="wedgeRoundRectCallout">
            <a:avLst>
              <a:gd name="adj1" fmla="val 44530"/>
              <a:gd name="adj2" fmla="val 73448"/>
              <a:gd name="adj3" fmla="val 16667"/>
            </a:avLst>
          </a:prstGeom>
          <a:gradFill>
            <a:gsLst>
              <a:gs pos="11000">
                <a:srgbClr val="006600"/>
              </a:gs>
              <a:gs pos="100000">
                <a:srgbClr val="003300"/>
              </a:gs>
            </a:gsLst>
            <a:lin ang="2700000" scaled="1"/>
          </a:gradFill>
          <a:ln w="50800" cap="flat" cmpd="sng" algn="ctr">
            <a:solidFill>
              <a:schemeClr val="tx1"/>
            </a:solidFill>
            <a:prstDash val="solid"/>
            <a:round/>
            <a:headEnd type="none" w="med" len="med"/>
            <a:tailEnd type="none" w="med" len="med"/>
          </a:ln>
          <a:effectLst/>
        </p:spPr>
        <p:txBody>
          <a:bodyPr vert="horz" wrap="square" lIns="228600" tIns="228600" rIns="228600" bIns="228600" numCol="1" rtlCol="0"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24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 </a:t>
            </a:r>
            <a:r>
              <a:rPr kumimoji="0" lang="en-US" sz="2400" b="0" i="0" u="none" strike="noStrike" kern="1200" cap="none" spc="0" normalizeH="0" baseline="30000" noProof="0" dirty="0">
                <a:ln>
                  <a:noFill/>
                </a:ln>
                <a:solidFill>
                  <a:srgbClr val="FFCC00"/>
                </a:solidFill>
                <a:effectLst/>
                <a:uLnTx/>
                <a:uFillTx/>
                <a:latin typeface="Berlin Sans FB" panose="020E0602020502020306" pitchFamily="34" charset="0"/>
                <a:ea typeface="+mn-ea"/>
                <a:cs typeface="+mn-cs"/>
              </a:rPr>
              <a:t>4 </a:t>
            </a:r>
            <a:r>
              <a:rPr kumimoji="0" lang="en-US" sz="24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For whatsoever things were written aforetime were written for our learning, that we through patience and comfort of the scriptures might have hope.” </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Berlin Sans FB" panose="020E0602020502020306" pitchFamily="34" charset="0"/>
              <a:ea typeface="+mn-ea"/>
              <a:cs typeface="+mn-cs"/>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CC00"/>
                </a:solidFill>
                <a:effectLst/>
                <a:uLnTx/>
                <a:uFillTx/>
                <a:latin typeface="Berlin Sans FB" panose="020E0602020502020306" pitchFamily="34" charset="0"/>
                <a:ea typeface="+mn-ea"/>
                <a:cs typeface="+mn-cs"/>
              </a:rPr>
              <a:t>—Romans 15:4</a:t>
            </a:r>
          </a:p>
        </p:txBody>
      </p:sp>
      <p:sp>
        <p:nvSpPr>
          <p:cNvPr id="27" name="Speech Bubble: Rectangle with Corners Rounded 26">
            <a:extLst>
              <a:ext uri="{FF2B5EF4-FFF2-40B4-BE49-F238E27FC236}">
                <a16:creationId xmlns:a16="http://schemas.microsoft.com/office/drawing/2014/main" id="{2D1A60B1-728B-4631-B5D9-F0FE0A844C49}"/>
              </a:ext>
            </a:extLst>
          </p:cNvPr>
          <p:cNvSpPr/>
          <p:nvPr/>
        </p:nvSpPr>
        <p:spPr bwMode="auto">
          <a:xfrm>
            <a:off x="357192" y="4724400"/>
            <a:ext cx="7391400" cy="2089872"/>
          </a:xfrm>
          <a:prstGeom prst="wedgeRoundRectCallout">
            <a:avLst>
              <a:gd name="adj1" fmla="val 32797"/>
              <a:gd name="adj2" fmla="val -80818"/>
              <a:gd name="adj3" fmla="val 16667"/>
            </a:avLst>
          </a:prstGeom>
          <a:gradFill>
            <a:gsLst>
              <a:gs pos="11000">
                <a:srgbClr val="006600"/>
              </a:gs>
              <a:gs pos="100000">
                <a:srgbClr val="003300"/>
              </a:gs>
            </a:gsLst>
            <a:lin ang="2700000" scaled="1"/>
          </a:gradFill>
          <a:ln w="50800" cap="flat" cmpd="sng" algn="ctr">
            <a:solidFill>
              <a:schemeClr val="tx1"/>
            </a:solidFill>
            <a:prstDash val="solid"/>
            <a:round/>
            <a:headEnd type="none" w="med" len="med"/>
            <a:tailEnd type="none" w="med" len="med"/>
          </a:ln>
          <a:effectLst/>
        </p:spPr>
        <p:txBody>
          <a:bodyPr vert="horz" wrap="square" lIns="228600" tIns="228600" rIns="228600" bIns="228600" numCol="1" rtlCol="0"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24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 </a:t>
            </a:r>
            <a:r>
              <a:rPr kumimoji="0" lang="en-US" sz="2400" b="0" i="0" u="none" strike="noStrike" kern="1200" cap="none" spc="0" normalizeH="0" baseline="30000" noProof="0" dirty="0">
                <a:ln>
                  <a:noFill/>
                </a:ln>
                <a:solidFill>
                  <a:srgbClr val="FFCC00"/>
                </a:solidFill>
                <a:effectLst/>
                <a:uLnTx/>
                <a:uFillTx/>
                <a:latin typeface="Berlin Sans FB" panose="020E0602020502020306" pitchFamily="34" charset="0"/>
                <a:ea typeface="+mn-ea"/>
                <a:cs typeface="+mn-cs"/>
              </a:rPr>
              <a:t>11 </a:t>
            </a:r>
            <a:r>
              <a:rPr kumimoji="0" lang="en-US" sz="24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Now all these things happened to them as examples, and they were written for our admonition, upon whom the ends of the ages have come.” </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Berlin Sans FB" panose="020E0602020502020306" pitchFamily="34" charset="0"/>
              <a:ea typeface="+mn-ea"/>
              <a:cs typeface="+mn-cs"/>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CC00"/>
                </a:solidFill>
                <a:effectLst/>
                <a:uLnTx/>
                <a:uFillTx/>
                <a:latin typeface="Berlin Sans FB" panose="020E0602020502020306" pitchFamily="34" charset="0"/>
                <a:ea typeface="+mn-ea"/>
                <a:cs typeface="+mn-cs"/>
              </a:rPr>
              <a:t>—1 Corinthians 10:11</a:t>
            </a:r>
          </a:p>
        </p:txBody>
      </p:sp>
      <p:sp>
        <p:nvSpPr>
          <p:cNvPr id="20" name="Rectangle 19">
            <a:extLst>
              <a:ext uri="{FF2B5EF4-FFF2-40B4-BE49-F238E27FC236}">
                <a16:creationId xmlns:a16="http://schemas.microsoft.com/office/drawing/2014/main" id="{B53B8A10-5A70-4635-A914-F104CAA12BAD}"/>
              </a:ext>
            </a:extLst>
          </p:cNvPr>
          <p:cNvSpPr/>
          <p:nvPr/>
        </p:nvSpPr>
        <p:spPr bwMode="auto">
          <a:xfrm>
            <a:off x="196006" y="264308"/>
            <a:ext cx="8747675" cy="6326600"/>
          </a:xfrm>
          <a:prstGeom prst="rect">
            <a:avLst/>
          </a:prstGeom>
          <a:gradFill>
            <a:gsLst>
              <a:gs pos="11000">
                <a:srgbClr val="006600"/>
              </a:gs>
              <a:gs pos="100000">
                <a:srgbClr val="003300"/>
              </a:gs>
            </a:gsLst>
            <a:lin ang="2700000" scaled="1"/>
          </a:gradFill>
          <a:ln w="50800" cap="flat" cmpd="sng" algn="ctr">
            <a:solidFill>
              <a:schemeClr val="tx1"/>
            </a:solidFill>
            <a:prstDash val="solid"/>
            <a:round/>
            <a:headEnd type="none" w="med" len="med"/>
            <a:tailEnd type="none" w="med" len="med"/>
          </a:ln>
          <a:effectLst/>
        </p:spPr>
        <p:txBody>
          <a:bodyPr vert="horz" wrap="square" lIns="228600" tIns="228600" rIns="228600" bIns="2286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Berlin Sans FB" panose="020E0602020502020306" pitchFamily="34" charset="0"/>
                <a:ea typeface="+mn-ea"/>
                <a:cs typeface="+mn-cs"/>
              </a:rPr>
              <a:t>“To him who overcomes”</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Berlin Sans FB" panose="020E0602020502020306" pitchFamily="34" charset="0"/>
              <a:ea typeface="+mn-ea"/>
              <a:cs typeface="+mn-cs"/>
            </a:endParaRPr>
          </a:p>
          <a:p>
            <a:pPr marL="573088" marR="0" lvl="0" indent="-342900" algn="l" defTabSz="914400" rtl="0" eaLnBrk="0" fontAlgn="base" latinLnBrk="0" hangingPunct="0">
              <a:lnSpc>
                <a:spcPct val="100000"/>
              </a:lnSpc>
              <a:spcBef>
                <a:spcPct val="0"/>
              </a:spcBef>
              <a:spcAft>
                <a:spcPct val="0"/>
              </a:spcAft>
              <a:buClrTx/>
              <a:buSzTx/>
              <a:buFontTx/>
              <a:buNone/>
              <a:tabLst/>
              <a:defRPr/>
            </a:pPr>
            <a:r>
              <a:rPr kumimoji="0" lang="en-US" sz="2600" b="0" i="0" u="none" strike="noStrike" kern="1200" cap="none" spc="0" normalizeH="0" baseline="0" noProof="0" dirty="0">
                <a:ln>
                  <a:noFill/>
                </a:ln>
                <a:solidFill>
                  <a:srgbClr val="FFCC00"/>
                </a:solidFill>
                <a:effectLst/>
                <a:uLnTx/>
                <a:uFillTx/>
                <a:latin typeface="Berlin Sans FB" panose="020E0602020502020306" pitchFamily="34" charset="0"/>
                <a:ea typeface="+mn-ea"/>
                <a:cs typeface="+mn-cs"/>
              </a:rPr>
              <a:t>2:7:  </a:t>
            </a:r>
            <a:r>
              <a:rPr kumimoji="0" lang="en-US" sz="2600" b="0" i="0"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Eat from the tree of life in the Paradise of God.</a:t>
            </a:r>
          </a:p>
          <a:p>
            <a:pPr marL="573088" marR="0" lvl="0" indent="-342900" algn="l" defTabSz="914400" rtl="0" eaLnBrk="0" fontAlgn="base" latinLnBrk="0" hangingPunct="0">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FFCC00"/>
              </a:solidFill>
              <a:effectLst/>
              <a:uLnTx/>
              <a:uFillTx/>
              <a:latin typeface="Berlin Sans FB" panose="020E0602020502020306" pitchFamily="34" charset="0"/>
              <a:ea typeface="+mn-ea"/>
              <a:cs typeface="+mn-cs"/>
            </a:endParaRPr>
          </a:p>
          <a:p>
            <a:pPr marL="573088" marR="0" lvl="0" indent="-342900" algn="l" defTabSz="914400" rtl="0" eaLnBrk="0" fontAlgn="base" latinLnBrk="0" hangingPunct="0">
              <a:lnSpc>
                <a:spcPct val="100000"/>
              </a:lnSpc>
              <a:spcBef>
                <a:spcPct val="0"/>
              </a:spcBef>
              <a:spcAft>
                <a:spcPct val="0"/>
              </a:spcAft>
              <a:buClrTx/>
              <a:buSzTx/>
              <a:buFontTx/>
              <a:buNone/>
              <a:tabLst/>
              <a:defRPr/>
            </a:pPr>
            <a:r>
              <a:rPr kumimoji="0" lang="en-US" sz="2600" b="0" i="0" u="none" strike="noStrike" kern="1200" cap="none" spc="0" normalizeH="0" baseline="0" noProof="0" dirty="0">
                <a:ln>
                  <a:noFill/>
                </a:ln>
                <a:solidFill>
                  <a:srgbClr val="FFCC00"/>
                </a:solidFill>
                <a:effectLst/>
                <a:uLnTx/>
                <a:uFillTx/>
                <a:latin typeface="Berlin Sans FB" panose="020E0602020502020306" pitchFamily="34" charset="0"/>
                <a:ea typeface="+mn-ea"/>
                <a:cs typeface="+mn-cs"/>
              </a:rPr>
              <a:t>2:11:  </a:t>
            </a:r>
            <a:r>
              <a:rPr kumimoji="0" lang="en-US" sz="2600" b="0" i="0"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Not hurt by second death.</a:t>
            </a:r>
          </a:p>
          <a:p>
            <a:pPr marL="573088" marR="0" lvl="0" indent="-342900" algn="l" defTabSz="914400" rtl="0" eaLnBrk="0" fontAlgn="base" latinLnBrk="0" hangingPunct="0">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FFCC00"/>
              </a:solidFill>
              <a:effectLst/>
              <a:uLnTx/>
              <a:uFillTx/>
              <a:latin typeface="Berlin Sans FB" panose="020E0602020502020306" pitchFamily="34" charset="0"/>
              <a:ea typeface="+mn-ea"/>
              <a:cs typeface="+mn-cs"/>
            </a:endParaRPr>
          </a:p>
          <a:p>
            <a:pPr marL="914400" marR="0" lvl="0" indent="-684213" algn="l" defTabSz="914400" rtl="0" eaLnBrk="0" fontAlgn="base" latinLnBrk="0" hangingPunct="0">
              <a:lnSpc>
                <a:spcPct val="100000"/>
              </a:lnSpc>
              <a:spcBef>
                <a:spcPct val="0"/>
              </a:spcBef>
              <a:spcAft>
                <a:spcPct val="0"/>
              </a:spcAft>
              <a:buClrTx/>
              <a:buSzTx/>
              <a:buFontTx/>
              <a:buNone/>
              <a:tabLst>
                <a:tab pos="858838" algn="l"/>
              </a:tabLst>
              <a:defRPr/>
            </a:pPr>
            <a:r>
              <a:rPr kumimoji="0" lang="en-US" sz="2600" b="0" i="0" u="none" strike="noStrike" kern="1200" cap="none" spc="0" normalizeH="0" baseline="0" noProof="0" dirty="0">
                <a:ln>
                  <a:noFill/>
                </a:ln>
                <a:solidFill>
                  <a:srgbClr val="FFCC00"/>
                </a:solidFill>
                <a:effectLst/>
                <a:uLnTx/>
                <a:uFillTx/>
                <a:latin typeface="Berlin Sans FB" panose="020E0602020502020306" pitchFamily="34" charset="0"/>
                <a:ea typeface="+mn-ea"/>
                <a:cs typeface="+mn-cs"/>
              </a:rPr>
              <a:t>2:17:  </a:t>
            </a:r>
            <a:r>
              <a:rPr kumimoji="0" lang="en-US" sz="2600" b="0" i="0"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Receive hidden manna and memorial stone w/new name only you and Christ know.</a:t>
            </a:r>
          </a:p>
          <a:p>
            <a:pPr marL="573088" marR="0" lvl="0" indent="-342900" algn="l" defTabSz="914400" rtl="0" eaLnBrk="0" fontAlgn="base" latinLnBrk="0" hangingPunct="0">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FFCC00"/>
              </a:solidFill>
              <a:effectLst/>
              <a:uLnTx/>
              <a:uFillTx/>
              <a:latin typeface="Berlin Sans FB" panose="020E0602020502020306" pitchFamily="34" charset="0"/>
              <a:ea typeface="+mn-ea"/>
              <a:cs typeface="+mn-cs"/>
            </a:endParaRPr>
          </a:p>
          <a:p>
            <a:pPr marL="573088" marR="0" lvl="0" indent="-342900" algn="l" defTabSz="914400" rtl="0" eaLnBrk="0" fontAlgn="base" latinLnBrk="0" hangingPunct="0">
              <a:lnSpc>
                <a:spcPct val="100000"/>
              </a:lnSpc>
              <a:spcBef>
                <a:spcPct val="0"/>
              </a:spcBef>
              <a:spcAft>
                <a:spcPct val="0"/>
              </a:spcAft>
              <a:buClrTx/>
              <a:buSzTx/>
              <a:buFontTx/>
              <a:buNone/>
              <a:tabLst/>
              <a:defRPr/>
            </a:pPr>
            <a:r>
              <a:rPr kumimoji="0" lang="en-US" sz="2600" b="0" i="0" u="none" strike="noStrike" kern="1200" cap="none" spc="0" normalizeH="0" baseline="0" noProof="0" dirty="0">
                <a:ln>
                  <a:noFill/>
                </a:ln>
                <a:solidFill>
                  <a:srgbClr val="FFCC00"/>
                </a:solidFill>
                <a:effectLst/>
                <a:uLnTx/>
                <a:uFillTx/>
                <a:latin typeface="Berlin Sans FB" panose="020E0602020502020306" pitchFamily="34" charset="0"/>
                <a:ea typeface="+mn-ea"/>
                <a:cs typeface="+mn-cs"/>
              </a:rPr>
              <a:t>2:26:  </a:t>
            </a:r>
            <a:r>
              <a:rPr kumimoji="0" lang="en-US" sz="2600" b="0" i="0"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Share in Christ’s power over the nations.</a:t>
            </a:r>
          </a:p>
          <a:p>
            <a:pPr marL="573088" marR="0" lvl="0" indent="-342900" algn="l" defTabSz="914400" rtl="0" eaLnBrk="0" fontAlgn="base" latinLnBrk="0" hangingPunct="0">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FFCC00"/>
              </a:solidFill>
              <a:effectLst/>
              <a:uLnTx/>
              <a:uFillTx/>
              <a:latin typeface="Berlin Sans FB" panose="020E0602020502020306" pitchFamily="34" charset="0"/>
              <a:ea typeface="+mn-ea"/>
              <a:cs typeface="+mn-cs"/>
            </a:endParaRPr>
          </a:p>
          <a:p>
            <a:pPr marL="858838" marR="0" lvl="0" indent="-628650" algn="l" defTabSz="914400" rtl="0" eaLnBrk="0" fontAlgn="base" latinLnBrk="0" hangingPunct="0">
              <a:lnSpc>
                <a:spcPct val="100000"/>
              </a:lnSpc>
              <a:spcBef>
                <a:spcPct val="0"/>
              </a:spcBef>
              <a:spcAft>
                <a:spcPct val="0"/>
              </a:spcAft>
              <a:buClrTx/>
              <a:buSzTx/>
              <a:buFontTx/>
              <a:buNone/>
              <a:tabLst/>
              <a:defRPr/>
            </a:pPr>
            <a:r>
              <a:rPr kumimoji="0" lang="en-US" sz="2600" b="0" i="0" u="none" strike="noStrike" kern="1200" cap="none" spc="0" normalizeH="0" baseline="0" noProof="0" dirty="0">
                <a:ln>
                  <a:noFill/>
                </a:ln>
                <a:solidFill>
                  <a:srgbClr val="FFCC00"/>
                </a:solidFill>
                <a:effectLst/>
                <a:uLnTx/>
                <a:uFillTx/>
                <a:latin typeface="Berlin Sans FB" panose="020E0602020502020306" pitchFamily="34" charset="0"/>
                <a:ea typeface="+mn-ea"/>
                <a:cs typeface="+mn-cs"/>
              </a:rPr>
              <a:t>3:5:  </a:t>
            </a:r>
            <a:r>
              <a:rPr kumimoji="0" lang="en-US" sz="2600" b="0" i="0"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White garments, name in Book of Life, Christ will confess your name before the Father and His angels.</a:t>
            </a:r>
          </a:p>
          <a:p>
            <a:pPr marL="573088" marR="0" lvl="0" indent="-342900" algn="l" defTabSz="914400" rtl="0" eaLnBrk="0" fontAlgn="base" latinLnBrk="0" hangingPunct="0">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FFCC00"/>
              </a:solidFill>
              <a:effectLst/>
              <a:uLnTx/>
              <a:uFillTx/>
              <a:latin typeface="Berlin Sans FB" panose="020E0602020502020306" pitchFamily="34" charset="0"/>
              <a:ea typeface="+mn-ea"/>
              <a:cs typeface="+mn-cs"/>
            </a:endParaRPr>
          </a:p>
          <a:p>
            <a:pPr marL="914400" marR="0" lvl="0" indent="-684213" algn="l" defTabSz="914400" rtl="0" eaLnBrk="0" fontAlgn="base" latinLnBrk="0" hangingPunct="0">
              <a:lnSpc>
                <a:spcPct val="100000"/>
              </a:lnSpc>
              <a:spcBef>
                <a:spcPct val="0"/>
              </a:spcBef>
              <a:spcAft>
                <a:spcPct val="0"/>
              </a:spcAft>
              <a:buClrTx/>
              <a:buSzTx/>
              <a:buFontTx/>
              <a:buNone/>
              <a:tabLst/>
              <a:defRPr/>
            </a:pPr>
            <a:r>
              <a:rPr kumimoji="0" lang="en-US" sz="2600" b="0" i="0" u="none" strike="noStrike" kern="1200" cap="none" spc="0" normalizeH="0" baseline="0" noProof="0" dirty="0">
                <a:ln>
                  <a:noFill/>
                </a:ln>
                <a:solidFill>
                  <a:srgbClr val="FFCC00"/>
                </a:solidFill>
                <a:effectLst/>
                <a:uLnTx/>
                <a:uFillTx/>
                <a:latin typeface="Berlin Sans FB" panose="020E0602020502020306" pitchFamily="34" charset="0"/>
                <a:ea typeface="+mn-ea"/>
                <a:cs typeface="+mn-cs"/>
              </a:rPr>
              <a:t>3:12:  </a:t>
            </a:r>
            <a:r>
              <a:rPr kumimoji="0" lang="en-US" sz="2600" b="0" i="0"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Pillar in God’s temple and wear God’s name permanently, forever.</a:t>
            </a:r>
          </a:p>
          <a:p>
            <a:pPr marL="573088" marR="0" lvl="0" indent="-342900" algn="l" defTabSz="914400" rtl="0" eaLnBrk="0" fontAlgn="base" latinLnBrk="0" hangingPunct="0">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FFCC00"/>
              </a:solidFill>
              <a:effectLst/>
              <a:uLnTx/>
              <a:uFillTx/>
              <a:latin typeface="Berlin Sans FB" panose="020E0602020502020306" pitchFamily="34" charset="0"/>
              <a:ea typeface="+mn-ea"/>
              <a:cs typeface="+mn-cs"/>
            </a:endParaRPr>
          </a:p>
          <a:p>
            <a:pPr marL="573088" marR="0" lvl="0" indent="-342900" algn="l" defTabSz="914400" rtl="0" eaLnBrk="0" fontAlgn="base" latinLnBrk="0" hangingPunct="0">
              <a:lnSpc>
                <a:spcPct val="100000"/>
              </a:lnSpc>
              <a:spcBef>
                <a:spcPct val="0"/>
              </a:spcBef>
              <a:spcAft>
                <a:spcPct val="0"/>
              </a:spcAft>
              <a:buClrTx/>
              <a:buSzTx/>
              <a:buFontTx/>
              <a:buNone/>
              <a:tabLst/>
              <a:defRPr/>
            </a:pPr>
            <a:r>
              <a:rPr kumimoji="0" lang="en-US" sz="2600" b="0" i="0" u="none" strike="noStrike" kern="1200" cap="none" spc="0" normalizeH="0" baseline="0" noProof="0" dirty="0">
                <a:ln>
                  <a:noFill/>
                </a:ln>
                <a:solidFill>
                  <a:srgbClr val="FFCC00"/>
                </a:solidFill>
                <a:effectLst/>
                <a:uLnTx/>
                <a:uFillTx/>
                <a:latin typeface="Berlin Sans FB" panose="020E0602020502020306" pitchFamily="34" charset="0"/>
                <a:ea typeface="+mn-ea"/>
                <a:cs typeface="+mn-cs"/>
              </a:rPr>
              <a:t>3:21:  </a:t>
            </a:r>
            <a:r>
              <a:rPr kumimoji="0" lang="en-US" sz="2600" b="0" i="0"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Sit with Christ on God’s eternal throne.</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1" u="none" strike="noStrike" kern="1200" cap="none" spc="0" normalizeH="0" baseline="0" noProof="0" dirty="0">
              <a:ln>
                <a:noFill/>
              </a:ln>
              <a:solidFill>
                <a:srgbClr val="FFCC00"/>
              </a:solidFill>
              <a:effectLst/>
              <a:uLnTx/>
              <a:uFillTx/>
              <a:latin typeface="Berlin Sans FB" panose="020E0602020502020306"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600" b="0" i="1" u="none" strike="noStrike" kern="1200" cap="none" spc="0" normalizeH="0" baseline="0" noProof="0" dirty="0">
                <a:ln>
                  <a:noFill/>
                </a:ln>
                <a:solidFill>
                  <a:srgbClr val="FFFFFF"/>
                </a:solidFill>
                <a:effectLst/>
                <a:uLnTx/>
                <a:uFillTx/>
                <a:latin typeface="Berlin Sans FB" panose="020E0602020502020306" pitchFamily="34" charset="0"/>
                <a:ea typeface="+mn-ea"/>
                <a:cs typeface="+mn-cs"/>
              </a:rPr>
              <a:t>“For you have need of endurance”  </a:t>
            </a:r>
            <a:r>
              <a:rPr kumimoji="0" lang="en-US" sz="2600" b="0" i="0" u="none" strike="noStrike" kern="1200" cap="none" spc="0" normalizeH="0" baseline="0" noProof="0" dirty="0">
                <a:ln>
                  <a:noFill/>
                </a:ln>
                <a:solidFill>
                  <a:srgbClr val="FFCC00"/>
                </a:solidFill>
                <a:effectLst/>
                <a:uLnTx/>
                <a:uFillTx/>
                <a:latin typeface="Berlin Sans FB" panose="020E0602020502020306" pitchFamily="34" charset="0"/>
                <a:ea typeface="+mn-ea"/>
                <a:cs typeface="+mn-cs"/>
              </a:rPr>
              <a:t>—Hebrews 10:35-39</a:t>
            </a: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2600" b="0" i="0" u="none" strike="noStrike" kern="1200" cap="none" spc="0" normalizeH="0" baseline="0" noProof="0" dirty="0">
              <a:ln>
                <a:noFill/>
              </a:ln>
              <a:solidFill>
                <a:srgbClr val="FFCC00"/>
              </a:solidFill>
              <a:effectLst/>
              <a:uLnTx/>
              <a:uFillTx/>
              <a:latin typeface="Berlin Sans FB" panose="020E0602020502020306" pitchFamily="34" charset="0"/>
              <a:ea typeface="+mn-ea"/>
              <a:cs typeface="+mn-cs"/>
            </a:endParaRPr>
          </a:p>
        </p:txBody>
      </p:sp>
      <p:sp>
        <p:nvSpPr>
          <p:cNvPr id="6" name="Speech Bubble: Rectangle with Corners Rounded 5">
            <a:extLst>
              <a:ext uri="{FF2B5EF4-FFF2-40B4-BE49-F238E27FC236}">
                <a16:creationId xmlns:a16="http://schemas.microsoft.com/office/drawing/2014/main" id="{53C2DF11-487A-49DB-8517-A9A41EA6F543}"/>
              </a:ext>
            </a:extLst>
          </p:cNvPr>
          <p:cNvSpPr/>
          <p:nvPr/>
        </p:nvSpPr>
        <p:spPr bwMode="auto">
          <a:xfrm>
            <a:off x="3317735" y="1010909"/>
            <a:ext cx="5495928" cy="2676076"/>
          </a:xfrm>
          <a:prstGeom prst="wedgeRoundRectCallout">
            <a:avLst>
              <a:gd name="adj1" fmla="val -46774"/>
              <a:gd name="adj2" fmla="val 109162"/>
              <a:gd name="adj3" fmla="val 16667"/>
            </a:avLst>
          </a:prstGeom>
          <a:gradFill>
            <a:gsLst>
              <a:gs pos="11000">
                <a:srgbClr val="006600"/>
              </a:gs>
              <a:gs pos="100000">
                <a:srgbClr val="003300"/>
              </a:gs>
            </a:gsLst>
            <a:lin ang="2700000" scaled="1"/>
          </a:gradFill>
          <a:ln w="50800" cap="flat" cmpd="sng" algn="ctr">
            <a:solidFill>
              <a:schemeClr val="tx1"/>
            </a:solidFill>
            <a:prstDash val="solid"/>
            <a:round/>
            <a:headEnd type="none" w="med" len="med"/>
            <a:tailEnd type="none" w="med" len="med"/>
          </a:ln>
          <a:effectLst/>
        </p:spPr>
        <p:txBody>
          <a:bodyPr vert="horz" wrap="square" lIns="228600" tIns="228600" rIns="228600" bIns="228600" numCol="1" rtlCol="0"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24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 </a:t>
            </a:r>
            <a:r>
              <a:rPr kumimoji="0" lang="en-US" sz="2400" b="0" i="0" u="none" strike="noStrike" kern="1200" cap="none" spc="0" normalizeH="0" baseline="30000" noProof="0" dirty="0">
                <a:ln>
                  <a:noFill/>
                </a:ln>
                <a:solidFill>
                  <a:srgbClr val="FFCC00"/>
                </a:solidFill>
                <a:effectLst/>
                <a:uLnTx/>
                <a:uFillTx/>
                <a:latin typeface="Berlin Sans FB" panose="020E0602020502020306" pitchFamily="34" charset="0"/>
                <a:ea typeface="+mn-ea"/>
                <a:cs typeface="+mn-cs"/>
              </a:rPr>
              <a:t>17</a:t>
            </a:r>
            <a:r>
              <a:rPr kumimoji="0" lang="en-US" sz="24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 and if children, then heirs — heirs of God and joint heirs with Christ, if indeed we suffer with Him, that we may also be glorified together.”</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sz="12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CC00"/>
                </a:solidFill>
                <a:effectLst/>
                <a:uLnTx/>
                <a:uFillTx/>
                <a:latin typeface="Berlin Sans FB" panose="020E0602020502020306" pitchFamily="34" charset="0"/>
                <a:ea typeface="+mn-ea"/>
                <a:cs typeface="+mn-cs"/>
              </a:rPr>
              <a:t>—Romans 8:17</a:t>
            </a:r>
            <a:endParaRPr kumimoji="0" lang="en-US" sz="3000" b="0" i="0" u="none" strike="noStrike" kern="1200" cap="none" spc="0" normalizeH="0" baseline="0" noProof="0" dirty="0">
              <a:ln>
                <a:noFill/>
              </a:ln>
              <a:solidFill>
                <a:srgbClr val="FFCC00"/>
              </a:solidFill>
              <a:effectLst/>
              <a:uLnTx/>
              <a:uFillTx/>
              <a:latin typeface="Berlin Sans FB" panose="020E0602020502020306" pitchFamily="34" charset="0"/>
              <a:ea typeface="+mn-ea"/>
              <a:cs typeface="+mn-cs"/>
            </a:endParaRPr>
          </a:p>
        </p:txBody>
      </p:sp>
      <p:sp>
        <p:nvSpPr>
          <p:cNvPr id="28" name="Speech Bubble: Rectangle with Corners Rounded 27">
            <a:extLst>
              <a:ext uri="{FF2B5EF4-FFF2-40B4-BE49-F238E27FC236}">
                <a16:creationId xmlns:a16="http://schemas.microsoft.com/office/drawing/2014/main" id="{1A5429F0-8C1D-41C4-A56C-F0CB165F4624}"/>
              </a:ext>
            </a:extLst>
          </p:cNvPr>
          <p:cNvSpPr/>
          <p:nvPr/>
        </p:nvSpPr>
        <p:spPr bwMode="auto">
          <a:xfrm>
            <a:off x="1093553" y="914400"/>
            <a:ext cx="7900330" cy="2924985"/>
          </a:xfrm>
          <a:prstGeom prst="wedgeRoundRectCallout">
            <a:avLst>
              <a:gd name="adj1" fmla="val -22700"/>
              <a:gd name="adj2" fmla="val 99471"/>
              <a:gd name="adj3" fmla="val 16667"/>
            </a:avLst>
          </a:prstGeom>
          <a:gradFill>
            <a:gsLst>
              <a:gs pos="11000">
                <a:srgbClr val="006600"/>
              </a:gs>
              <a:gs pos="100000">
                <a:srgbClr val="003300"/>
              </a:gs>
            </a:gsLst>
            <a:lin ang="2700000" scaled="1"/>
          </a:gradFill>
          <a:ln w="50800" cap="flat" cmpd="sng" algn="ctr">
            <a:solidFill>
              <a:schemeClr val="tx1"/>
            </a:solidFill>
            <a:prstDash val="solid"/>
            <a:round/>
            <a:headEnd type="none" w="med" len="med"/>
            <a:tailEnd type="none" w="med" len="med"/>
          </a:ln>
          <a:effectLst/>
        </p:spPr>
        <p:txBody>
          <a:bodyPr vert="horz" wrap="square" lIns="228600" tIns="228600" rIns="228600" bIns="228600" numCol="1" rtlCol="0"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24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 </a:t>
            </a:r>
            <a:r>
              <a:rPr kumimoji="0" lang="en-US" sz="2400" b="0" i="0" u="none" strike="noStrike" kern="1200" cap="none" spc="0" normalizeH="0" baseline="30000" noProof="0" dirty="0">
                <a:ln>
                  <a:noFill/>
                </a:ln>
                <a:solidFill>
                  <a:srgbClr val="FFCC00"/>
                </a:solidFill>
                <a:effectLst/>
                <a:uLnTx/>
                <a:uFillTx/>
                <a:latin typeface="Berlin Sans FB" panose="020E0602020502020306" pitchFamily="34" charset="0"/>
                <a:ea typeface="+mn-ea"/>
                <a:cs typeface="+mn-cs"/>
              </a:rPr>
              <a:t>20</a:t>
            </a:r>
            <a:r>
              <a:rPr kumimoji="0" lang="en-US" sz="24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 For our citizenship is in heaven, from which we also eagerly wait for the Savior, the Lord Jesus Christ, </a:t>
            </a:r>
            <a:r>
              <a:rPr kumimoji="0" lang="en-US" sz="2400" b="0" i="0" u="none" strike="noStrike" kern="1200" cap="none" spc="0" normalizeH="0" baseline="30000" noProof="0" dirty="0">
                <a:ln>
                  <a:noFill/>
                </a:ln>
                <a:solidFill>
                  <a:srgbClr val="FFCC00"/>
                </a:solidFill>
                <a:effectLst/>
                <a:uLnTx/>
                <a:uFillTx/>
                <a:latin typeface="Berlin Sans FB" panose="020E0602020502020306" pitchFamily="34" charset="0"/>
                <a:ea typeface="+mn-ea"/>
                <a:cs typeface="+mn-cs"/>
              </a:rPr>
              <a:t>21</a:t>
            </a:r>
            <a:r>
              <a:rPr kumimoji="0" lang="en-US" sz="24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 who will transform our lowly body that it may be conformed to His glorious body, according to the working by which He is able even to subdue all things to Himself.”</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sz="12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CC00"/>
                </a:solidFill>
                <a:effectLst/>
                <a:uLnTx/>
                <a:uFillTx/>
                <a:latin typeface="Berlin Sans FB" panose="020E0602020502020306" pitchFamily="34" charset="0"/>
                <a:ea typeface="+mn-ea"/>
                <a:cs typeface="+mn-cs"/>
              </a:rPr>
              <a:t>—Philippians 3:20-21</a:t>
            </a:r>
            <a:endParaRPr kumimoji="0" lang="en-US" sz="3000" b="0" i="0" u="none" strike="noStrike" kern="1200" cap="none" spc="0" normalizeH="0" baseline="0" noProof="0" dirty="0">
              <a:ln>
                <a:noFill/>
              </a:ln>
              <a:solidFill>
                <a:srgbClr val="FFCC00"/>
              </a:solidFill>
              <a:effectLst/>
              <a:uLnTx/>
              <a:uFillTx/>
              <a:latin typeface="Berlin Sans FB" panose="020E0602020502020306" pitchFamily="34" charset="0"/>
              <a:ea typeface="+mn-ea"/>
              <a:cs typeface="+mn-cs"/>
            </a:endParaRPr>
          </a:p>
        </p:txBody>
      </p:sp>
      <p:sp>
        <p:nvSpPr>
          <p:cNvPr id="7" name="Arrow: Right 6">
            <a:extLst>
              <a:ext uri="{FF2B5EF4-FFF2-40B4-BE49-F238E27FC236}">
                <a16:creationId xmlns:a16="http://schemas.microsoft.com/office/drawing/2014/main" id="{03A268BD-09A0-4D82-F6B2-4F9ACDD2E6A7}"/>
              </a:ext>
            </a:extLst>
          </p:cNvPr>
          <p:cNvSpPr/>
          <p:nvPr/>
        </p:nvSpPr>
        <p:spPr bwMode="auto">
          <a:xfrm rot="3147548">
            <a:off x="710282" y="4511730"/>
            <a:ext cx="2145933" cy="913465"/>
          </a:xfrm>
          <a:prstGeom prst="rightArrow">
            <a:avLst/>
          </a:prstGeom>
          <a:solidFill>
            <a:schemeClr val="accent1"/>
          </a:solidFill>
          <a:ln w="50800" cap="flat" cmpd="sng" algn="ctr">
            <a:noFill/>
            <a:prstDash val="solid"/>
            <a:round/>
            <a:headEnd type="none" w="med" len="med"/>
            <a:tailEnd type="none" w="med" len="med"/>
          </a:ln>
          <a:effectLst/>
        </p:spPr>
        <p:txBody>
          <a:bodyPr vert="horz" wrap="square" lIns="228600" tIns="228600" rIns="228600" bIns="2286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000" b="0" i="0" u="none" strike="noStrike" kern="1200" cap="none" spc="0" normalizeH="0" baseline="0" noProof="0" dirty="0">
              <a:ln>
                <a:noFill/>
              </a:ln>
              <a:solidFill>
                <a:srgbClr val="FFFFFF"/>
              </a:solidFill>
              <a:effectLst/>
              <a:uLnTx/>
              <a:uFillTx/>
              <a:latin typeface="Berlin Sans FB" panose="020E0602020502020306" pitchFamily="34" charset="0"/>
              <a:ea typeface="+mn-ea"/>
              <a:cs typeface="+mn-cs"/>
            </a:endParaRPr>
          </a:p>
        </p:txBody>
      </p:sp>
      <p:sp>
        <p:nvSpPr>
          <p:cNvPr id="8" name="Speech Bubble: Rectangle with Corners Rounded 7">
            <a:extLst>
              <a:ext uri="{FF2B5EF4-FFF2-40B4-BE49-F238E27FC236}">
                <a16:creationId xmlns:a16="http://schemas.microsoft.com/office/drawing/2014/main" id="{F7E3D6C4-6E06-1960-1239-F07EF72103E5}"/>
              </a:ext>
            </a:extLst>
          </p:cNvPr>
          <p:cNvSpPr/>
          <p:nvPr/>
        </p:nvSpPr>
        <p:spPr bwMode="auto">
          <a:xfrm>
            <a:off x="104481" y="131869"/>
            <a:ext cx="8889402" cy="4516331"/>
          </a:xfrm>
          <a:prstGeom prst="wedgeRoundRectCallout">
            <a:avLst>
              <a:gd name="adj1" fmla="val 30069"/>
              <a:gd name="adj2" fmla="val 75985"/>
              <a:gd name="adj3" fmla="val 16667"/>
            </a:avLst>
          </a:prstGeom>
          <a:gradFill>
            <a:gsLst>
              <a:gs pos="11000">
                <a:srgbClr val="006600"/>
              </a:gs>
              <a:gs pos="100000">
                <a:srgbClr val="003300"/>
              </a:gs>
            </a:gsLst>
            <a:lin ang="2700000" scaled="1"/>
          </a:gradFill>
          <a:ln w="50800" cap="flat" cmpd="sng" algn="ctr">
            <a:solidFill>
              <a:schemeClr val="tx1"/>
            </a:solidFill>
            <a:prstDash val="solid"/>
            <a:round/>
            <a:headEnd type="none" w="med" len="med"/>
            <a:tailEnd type="none" w="med" len="med"/>
          </a:ln>
          <a:effectLst/>
        </p:spPr>
        <p:txBody>
          <a:bodyPr vert="horz" wrap="square" lIns="228600" tIns="228600" rIns="228600" bIns="228600" numCol="1" rtlCol="0"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23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 </a:t>
            </a:r>
            <a:r>
              <a:rPr kumimoji="0" lang="en-US" sz="2300" b="0" i="0" u="none" strike="noStrike" kern="1200" cap="none" spc="0" normalizeH="0" baseline="30000" noProof="0" dirty="0">
                <a:ln>
                  <a:noFill/>
                </a:ln>
                <a:solidFill>
                  <a:srgbClr val="FFCC00"/>
                </a:solidFill>
                <a:effectLst/>
                <a:uLnTx/>
                <a:uFillTx/>
                <a:latin typeface="Berlin Sans FB" panose="020E0602020502020306" pitchFamily="34" charset="0"/>
                <a:ea typeface="+mn-ea"/>
                <a:cs typeface="+mn-cs"/>
              </a:rPr>
              <a:t>35</a:t>
            </a:r>
            <a:r>
              <a:rPr kumimoji="0" lang="en-US" sz="23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 Therefore do not cast away your confidence, which has great reward. </a:t>
            </a:r>
            <a:r>
              <a:rPr kumimoji="0" lang="en-US" sz="2300" b="0" i="0" u="none" strike="noStrike" kern="1200" cap="none" spc="0" normalizeH="0" baseline="30000" noProof="0" dirty="0">
                <a:ln>
                  <a:noFill/>
                </a:ln>
                <a:solidFill>
                  <a:srgbClr val="FFC000"/>
                </a:solidFill>
                <a:effectLst/>
                <a:uLnTx/>
                <a:uFillTx/>
                <a:latin typeface="Berlin Sans FB" panose="020E0602020502020306" pitchFamily="34" charset="0"/>
                <a:ea typeface="+mn-ea"/>
                <a:cs typeface="+mn-cs"/>
              </a:rPr>
              <a:t>36</a:t>
            </a:r>
            <a:r>
              <a:rPr kumimoji="0" lang="en-US" sz="2300" b="1" i="1" u="none" strike="noStrike" kern="1200" cap="none" spc="0" normalizeH="0" baseline="30000" noProof="0" dirty="0">
                <a:ln>
                  <a:noFill/>
                </a:ln>
                <a:solidFill>
                  <a:srgbClr val="FFFF00"/>
                </a:solidFill>
                <a:effectLst/>
                <a:uLnTx/>
                <a:uFillTx/>
                <a:latin typeface="Berlin Sans FB" panose="020E0602020502020306" pitchFamily="34" charset="0"/>
                <a:ea typeface="+mn-ea"/>
                <a:cs typeface="+mn-cs"/>
              </a:rPr>
              <a:t> </a:t>
            </a:r>
            <a:r>
              <a:rPr kumimoji="0" lang="en-US" sz="23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For you have need of endurance, so that after you have done the will of God, you may receive the promise:</a:t>
            </a:r>
          </a:p>
          <a:p>
            <a:pPr marL="401638" marR="0" lvl="0" indent="0" algn="l" defTabSz="914400" rtl="0" eaLnBrk="0" fontAlgn="base" latinLnBrk="0" hangingPunct="0">
              <a:lnSpc>
                <a:spcPct val="100000"/>
              </a:lnSpc>
              <a:spcBef>
                <a:spcPct val="0"/>
              </a:spcBef>
              <a:spcAft>
                <a:spcPct val="0"/>
              </a:spcAft>
              <a:buClrTx/>
              <a:buSzTx/>
              <a:buFontTx/>
              <a:buNone/>
              <a:tabLst/>
              <a:defRPr/>
            </a:pPr>
            <a:r>
              <a:rPr kumimoji="0" lang="en-US" sz="2300" b="0" i="0" u="none" strike="noStrike" kern="1200" cap="none" spc="0" normalizeH="0" baseline="30000" noProof="0" dirty="0">
                <a:ln>
                  <a:noFill/>
                </a:ln>
                <a:solidFill>
                  <a:srgbClr val="FFC000"/>
                </a:solidFill>
                <a:effectLst/>
                <a:uLnTx/>
                <a:uFillTx/>
                <a:latin typeface="Berlin Sans FB" panose="020E0602020502020306" pitchFamily="34" charset="0"/>
                <a:ea typeface="+mn-ea"/>
                <a:cs typeface="+mn-cs"/>
              </a:rPr>
              <a:t>37</a:t>
            </a:r>
            <a:r>
              <a:rPr kumimoji="0" lang="en-US" sz="2300" b="1" i="1" u="none" strike="noStrike" kern="1200" cap="none" spc="0" normalizeH="0" baseline="30000" noProof="0" dirty="0">
                <a:ln>
                  <a:noFill/>
                </a:ln>
                <a:solidFill>
                  <a:srgbClr val="FFFF00"/>
                </a:solidFill>
                <a:effectLst/>
                <a:uLnTx/>
                <a:uFillTx/>
                <a:latin typeface="Berlin Sans FB" panose="020E0602020502020306" pitchFamily="34" charset="0"/>
                <a:ea typeface="+mn-ea"/>
                <a:cs typeface="+mn-cs"/>
              </a:rPr>
              <a:t> </a:t>
            </a:r>
            <a:r>
              <a:rPr kumimoji="0" lang="en-US" sz="23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’For yet a little while,</a:t>
            </a:r>
          </a:p>
          <a:p>
            <a:pPr marL="630238" marR="0" lvl="0" indent="0" algn="l" defTabSz="914400" rtl="0" eaLnBrk="0" fontAlgn="base" latinLnBrk="0" hangingPunct="0">
              <a:lnSpc>
                <a:spcPct val="100000"/>
              </a:lnSpc>
              <a:spcBef>
                <a:spcPct val="0"/>
              </a:spcBef>
              <a:spcAft>
                <a:spcPct val="0"/>
              </a:spcAft>
              <a:buClrTx/>
              <a:buSzTx/>
              <a:buFontTx/>
              <a:buNone/>
              <a:tabLst/>
              <a:defRPr/>
            </a:pPr>
            <a:r>
              <a:rPr kumimoji="0" lang="en-US" sz="23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And He who is coming will come and will not tarry.</a:t>
            </a:r>
          </a:p>
          <a:p>
            <a:pPr marL="401638" marR="0" lvl="0" indent="0" algn="l" defTabSz="914400" rtl="0" eaLnBrk="0" fontAlgn="base" latinLnBrk="0" hangingPunct="0">
              <a:lnSpc>
                <a:spcPct val="100000"/>
              </a:lnSpc>
              <a:spcBef>
                <a:spcPct val="0"/>
              </a:spcBef>
              <a:spcAft>
                <a:spcPct val="0"/>
              </a:spcAft>
              <a:buClrTx/>
              <a:buSzTx/>
              <a:buFontTx/>
              <a:buNone/>
              <a:tabLst/>
              <a:defRPr/>
            </a:pPr>
            <a:r>
              <a:rPr kumimoji="0" lang="en-US" sz="2300" b="0" i="0" u="none" strike="noStrike" kern="1200" cap="none" spc="0" normalizeH="0" baseline="30000" noProof="0" dirty="0">
                <a:ln>
                  <a:noFill/>
                </a:ln>
                <a:solidFill>
                  <a:srgbClr val="FFC000"/>
                </a:solidFill>
                <a:effectLst/>
                <a:uLnTx/>
                <a:uFillTx/>
                <a:latin typeface="Berlin Sans FB" panose="020E0602020502020306" pitchFamily="34" charset="0"/>
                <a:ea typeface="+mn-ea"/>
                <a:cs typeface="+mn-cs"/>
              </a:rPr>
              <a:t>38</a:t>
            </a:r>
            <a:r>
              <a:rPr kumimoji="0" lang="en-US" sz="2300" b="1" i="1" u="none" strike="noStrike" kern="1200" cap="none" spc="0" normalizeH="0" baseline="30000" noProof="0" dirty="0">
                <a:ln>
                  <a:noFill/>
                </a:ln>
                <a:solidFill>
                  <a:srgbClr val="FFFF00"/>
                </a:solidFill>
                <a:effectLst/>
                <a:uLnTx/>
                <a:uFillTx/>
                <a:latin typeface="Berlin Sans FB" panose="020E0602020502020306" pitchFamily="34" charset="0"/>
                <a:ea typeface="+mn-ea"/>
                <a:cs typeface="+mn-cs"/>
              </a:rPr>
              <a:t> </a:t>
            </a:r>
            <a:r>
              <a:rPr kumimoji="0" lang="en-US" sz="23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Now the just shall live by faith;</a:t>
            </a:r>
            <a:br>
              <a:rPr kumimoji="0" lang="en-US" sz="23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br>
            <a:r>
              <a:rPr kumimoji="0" lang="en-US" sz="23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   But if anyone draws back,</a:t>
            </a:r>
            <a:br>
              <a:rPr kumimoji="0" lang="en-US" sz="23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br>
            <a:r>
              <a:rPr kumimoji="0" lang="en-US" sz="23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   My soul has no pleasure in him.’</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2300" b="0" i="0" u="none" strike="noStrike" kern="1200" cap="none" spc="0" normalizeH="0" baseline="30000" noProof="0" dirty="0">
                <a:ln>
                  <a:noFill/>
                </a:ln>
                <a:solidFill>
                  <a:srgbClr val="FFC000"/>
                </a:solidFill>
                <a:effectLst/>
                <a:uLnTx/>
                <a:uFillTx/>
                <a:latin typeface="Berlin Sans FB" panose="020E0602020502020306" pitchFamily="34" charset="0"/>
                <a:ea typeface="+mn-ea"/>
                <a:cs typeface="+mn-cs"/>
              </a:rPr>
              <a:t>39</a:t>
            </a:r>
            <a:r>
              <a:rPr kumimoji="0" lang="en-US" sz="2300" b="1" i="1" u="none" strike="noStrike" kern="1200" cap="none" spc="0" normalizeH="0" baseline="30000" noProof="0" dirty="0">
                <a:ln>
                  <a:noFill/>
                </a:ln>
                <a:solidFill>
                  <a:srgbClr val="FFFF00"/>
                </a:solidFill>
                <a:effectLst/>
                <a:uLnTx/>
                <a:uFillTx/>
                <a:latin typeface="Berlin Sans FB" panose="020E0602020502020306" pitchFamily="34" charset="0"/>
                <a:ea typeface="+mn-ea"/>
                <a:cs typeface="+mn-cs"/>
              </a:rPr>
              <a:t> </a:t>
            </a:r>
            <a:r>
              <a:rPr kumimoji="0" lang="en-US" sz="23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But we are not of those who draw back to perdition, but of those who believe to the saving of the soul.”</a:t>
            </a:r>
            <a:endParaRPr kumimoji="0" lang="en-US" sz="12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300" b="0" i="0" u="none" strike="noStrike" kern="1200" cap="none" spc="0" normalizeH="0" baseline="0" noProof="0" dirty="0">
                <a:ln>
                  <a:noFill/>
                </a:ln>
                <a:solidFill>
                  <a:srgbClr val="FFCC00"/>
                </a:solidFill>
                <a:effectLst/>
                <a:uLnTx/>
                <a:uFillTx/>
                <a:latin typeface="Berlin Sans FB" panose="020E0602020502020306" pitchFamily="34" charset="0"/>
                <a:ea typeface="+mn-ea"/>
                <a:cs typeface="+mn-cs"/>
              </a:rPr>
              <a:t>—Hebrews 10:35-39</a:t>
            </a:r>
          </a:p>
        </p:txBody>
      </p:sp>
    </p:spTree>
    <p:extLst>
      <p:ext uri="{BB962C8B-B14F-4D97-AF65-F5344CB8AC3E}">
        <p14:creationId xmlns:p14="http://schemas.microsoft.com/office/powerpoint/2010/main" val="2085454516"/>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6329"/>
                                        </p:tgtEl>
                                        <p:attrNameLst>
                                          <p:attrName>style.visibility</p:attrName>
                                        </p:attrNameLst>
                                      </p:cBhvr>
                                      <p:to>
                                        <p:strVal val="visible"/>
                                      </p:to>
                                    </p:set>
                                    <p:animEffect transition="in" filter="dissolve">
                                      <p:cBhvr>
                                        <p:cTn id="7" dur="500"/>
                                        <p:tgtEl>
                                          <p:spTgt spid="56329"/>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dissolve">
                                      <p:cBhvr>
                                        <p:cTn id="11" dur="500"/>
                                        <p:tgtEl>
                                          <p:spTgt spid="15"/>
                                        </p:tgtEl>
                                      </p:cBhvr>
                                    </p:animEffect>
                                  </p:childTnLst>
                                </p:cTn>
                              </p:par>
                              <p:par>
                                <p:cTn id="12" presetID="9"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par>
                          <p:cTn id="15" fill="hold">
                            <p:stCondLst>
                              <p:cond delay="1000"/>
                            </p:stCondLst>
                            <p:childTnLst>
                              <p:par>
                                <p:cTn id="16" presetID="20"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edge">
                                      <p:cBhvr>
                                        <p:cTn id="18" dur="500"/>
                                        <p:tgtEl>
                                          <p:spTgt spid="21"/>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dissolve">
                                      <p:cBhvr>
                                        <p:cTn id="22" dur="500"/>
                                        <p:tgtEl>
                                          <p:spTgt spid="19"/>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dissolve">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xit" presetSubtype="0" fill="hold" grpId="1" nodeType="clickEffect">
                                  <p:stCondLst>
                                    <p:cond delay="0"/>
                                  </p:stCondLst>
                                  <p:childTnLst>
                                    <p:animEffect transition="out" filter="dissolve">
                                      <p:cBhvr>
                                        <p:cTn id="29" dur="500"/>
                                        <p:tgtEl>
                                          <p:spTgt spid="24"/>
                                        </p:tgtEl>
                                      </p:cBhvr>
                                    </p:animEffect>
                                    <p:set>
                                      <p:cBhvr>
                                        <p:cTn id="30" dur="1" fill="hold">
                                          <p:stCondLst>
                                            <p:cond delay="499"/>
                                          </p:stCondLst>
                                        </p:cTn>
                                        <p:tgtEl>
                                          <p:spTgt spid="24"/>
                                        </p:tgtEl>
                                        <p:attrNameLst>
                                          <p:attrName>style.visibility</p:attrName>
                                        </p:attrNameLst>
                                      </p:cBhvr>
                                      <p:to>
                                        <p:strVal val="hidden"/>
                                      </p:to>
                                    </p:set>
                                  </p:childTnLst>
                                </p:cTn>
                              </p:par>
                            </p:childTnLst>
                          </p:cTn>
                        </p:par>
                        <p:par>
                          <p:cTn id="31" fill="hold">
                            <p:stCondLst>
                              <p:cond delay="500"/>
                            </p:stCondLst>
                            <p:childTnLst>
                              <p:par>
                                <p:cTn id="32" presetID="9"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dissolve">
                                      <p:cBhvr>
                                        <p:cTn id="34" dur="500"/>
                                        <p:tgtEl>
                                          <p:spTgt spid="23"/>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dissolve">
                                      <p:cBhvr>
                                        <p:cTn id="39" dur="500"/>
                                        <p:tgtEl>
                                          <p:spTgt spid="14"/>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dissolv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xit" presetSubtype="0" fill="hold" grpId="1" nodeType="clickEffect">
                                  <p:stCondLst>
                                    <p:cond delay="0"/>
                                  </p:stCondLst>
                                  <p:childTnLst>
                                    <p:animEffect transition="out" filter="dissolve">
                                      <p:cBhvr>
                                        <p:cTn id="46" dur="500"/>
                                        <p:tgtEl>
                                          <p:spTgt spid="16"/>
                                        </p:tgtEl>
                                      </p:cBhvr>
                                    </p:animEffect>
                                    <p:set>
                                      <p:cBhvr>
                                        <p:cTn id="47" dur="1" fill="hold">
                                          <p:stCondLst>
                                            <p:cond delay="499"/>
                                          </p:stCondLst>
                                        </p:cTn>
                                        <p:tgtEl>
                                          <p:spTgt spid="16"/>
                                        </p:tgtEl>
                                        <p:attrNameLst>
                                          <p:attrName>style.visibility</p:attrName>
                                        </p:attrNameLst>
                                      </p:cBhvr>
                                      <p:to>
                                        <p:strVal val="hidden"/>
                                      </p:to>
                                    </p:set>
                                  </p:childTnLst>
                                </p:cTn>
                              </p:par>
                              <p:par>
                                <p:cTn id="48" presetID="9" presetClass="exit" presetSubtype="0" fill="hold" grpId="1" nodeType="withEffect">
                                  <p:stCondLst>
                                    <p:cond delay="0"/>
                                  </p:stCondLst>
                                  <p:childTnLst>
                                    <p:animEffect transition="out" filter="dissolve">
                                      <p:cBhvr>
                                        <p:cTn id="49" dur="500"/>
                                        <p:tgtEl>
                                          <p:spTgt spid="14"/>
                                        </p:tgtEl>
                                      </p:cBhvr>
                                    </p:animEffect>
                                    <p:set>
                                      <p:cBhvr>
                                        <p:cTn id="50" dur="1" fill="hold">
                                          <p:stCondLst>
                                            <p:cond delay="499"/>
                                          </p:stCondLst>
                                        </p:cTn>
                                        <p:tgtEl>
                                          <p:spTgt spid="14"/>
                                        </p:tgtEl>
                                        <p:attrNameLst>
                                          <p:attrName>style.visibility</p:attrName>
                                        </p:attrNameLst>
                                      </p:cBhvr>
                                      <p:to>
                                        <p:strVal val="hidden"/>
                                      </p:to>
                                    </p:set>
                                  </p:childTnLst>
                                </p:cTn>
                              </p:par>
                              <p:par>
                                <p:cTn id="51" presetID="9" presetClass="entr" presetSubtype="0"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dissolve">
                                      <p:cBhvr>
                                        <p:cTn id="53" dur="500"/>
                                        <p:tgtEl>
                                          <p:spTgt spid="25"/>
                                        </p:tgtEl>
                                      </p:cBhvr>
                                    </p:animEffect>
                                  </p:childTnLst>
                                </p:cTn>
                              </p:par>
                            </p:childTnLst>
                          </p:cTn>
                        </p:par>
                        <p:par>
                          <p:cTn id="54" fill="hold">
                            <p:stCondLst>
                              <p:cond delay="500"/>
                            </p:stCondLst>
                            <p:childTnLst>
                              <p:par>
                                <p:cTn id="55" presetID="22" presetClass="entr" presetSubtype="8"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left)">
                                      <p:cBhvr>
                                        <p:cTn id="57" dur="500"/>
                                        <p:tgtEl>
                                          <p:spTgt spid="2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xit" presetSubtype="8" fill="hold" nodeType="clickEffect">
                                  <p:stCondLst>
                                    <p:cond delay="0"/>
                                  </p:stCondLst>
                                  <p:childTnLst>
                                    <p:animEffect transition="out" filter="wipe(left)">
                                      <p:cBhvr>
                                        <p:cTn id="61" dur="500"/>
                                        <p:tgtEl>
                                          <p:spTgt spid="29"/>
                                        </p:tgtEl>
                                      </p:cBhvr>
                                    </p:animEffect>
                                    <p:set>
                                      <p:cBhvr>
                                        <p:cTn id="62" dur="1" fill="hold">
                                          <p:stCondLst>
                                            <p:cond delay="499"/>
                                          </p:stCondLst>
                                        </p:cTn>
                                        <p:tgtEl>
                                          <p:spTgt spid="29"/>
                                        </p:tgtEl>
                                        <p:attrNameLst>
                                          <p:attrName>style.visibility</p:attrName>
                                        </p:attrNameLst>
                                      </p:cBhvr>
                                      <p:to>
                                        <p:strVal val="hidden"/>
                                      </p:to>
                                    </p:set>
                                  </p:childTnLst>
                                </p:cTn>
                              </p:par>
                            </p:childTnLst>
                          </p:cTn>
                        </p:par>
                        <p:par>
                          <p:cTn id="63" fill="hold">
                            <p:stCondLst>
                              <p:cond delay="500"/>
                            </p:stCondLst>
                            <p:childTnLst>
                              <p:par>
                                <p:cTn id="64" presetID="9" presetClass="entr" presetSubtype="0" fill="hold" grpId="0" nodeType="after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dissolve">
                                      <p:cBhvr>
                                        <p:cTn id="66" dur="500"/>
                                        <p:tgtEl>
                                          <p:spTgt spid="26"/>
                                        </p:tgtEl>
                                      </p:cBhvr>
                                    </p:animEffect>
                                  </p:childTnLst>
                                </p:cTn>
                              </p:par>
                              <p:par>
                                <p:cTn id="67" presetID="9" presetClass="entr" presetSubtype="0" fill="hold" grpId="0" nodeType="with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dissolve">
                                      <p:cBhvr>
                                        <p:cTn id="69" dur="500"/>
                                        <p:tgtEl>
                                          <p:spTgt spid="27"/>
                                        </p:tgtEl>
                                      </p:cBhvr>
                                    </p:animEffect>
                                  </p:childTnLst>
                                </p:cTn>
                              </p:par>
                            </p:childTnLst>
                          </p:cTn>
                        </p:par>
                      </p:childTnLst>
                    </p:cTn>
                  </p:par>
                  <p:par>
                    <p:cTn id="70" fill="hold">
                      <p:stCondLst>
                        <p:cond delay="indefinite"/>
                      </p:stCondLst>
                      <p:childTnLst>
                        <p:par>
                          <p:cTn id="71" fill="hold">
                            <p:stCondLst>
                              <p:cond delay="0"/>
                            </p:stCondLst>
                            <p:childTnLst>
                              <p:par>
                                <p:cTn id="72" presetID="9" presetClass="exit" presetSubtype="0" fill="hold" grpId="1" nodeType="clickEffect">
                                  <p:stCondLst>
                                    <p:cond delay="0"/>
                                  </p:stCondLst>
                                  <p:childTnLst>
                                    <p:animEffect transition="out" filter="dissolve">
                                      <p:cBhvr>
                                        <p:cTn id="73" dur="500"/>
                                        <p:tgtEl>
                                          <p:spTgt spid="27"/>
                                        </p:tgtEl>
                                      </p:cBhvr>
                                    </p:animEffect>
                                    <p:set>
                                      <p:cBhvr>
                                        <p:cTn id="74" dur="1" fill="hold">
                                          <p:stCondLst>
                                            <p:cond delay="499"/>
                                          </p:stCondLst>
                                        </p:cTn>
                                        <p:tgtEl>
                                          <p:spTgt spid="27"/>
                                        </p:tgtEl>
                                        <p:attrNameLst>
                                          <p:attrName>style.visibility</p:attrName>
                                        </p:attrNameLst>
                                      </p:cBhvr>
                                      <p:to>
                                        <p:strVal val="hidden"/>
                                      </p:to>
                                    </p:set>
                                  </p:childTnLst>
                                </p:cTn>
                              </p:par>
                              <p:par>
                                <p:cTn id="75" presetID="9" presetClass="exit" presetSubtype="0" fill="hold" grpId="1" nodeType="withEffect">
                                  <p:stCondLst>
                                    <p:cond delay="0"/>
                                  </p:stCondLst>
                                  <p:childTnLst>
                                    <p:animEffect transition="out" filter="dissolve">
                                      <p:cBhvr>
                                        <p:cTn id="76" dur="500"/>
                                        <p:tgtEl>
                                          <p:spTgt spid="26"/>
                                        </p:tgtEl>
                                      </p:cBhvr>
                                    </p:animEffect>
                                    <p:set>
                                      <p:cBhvr>
                                        <p:cTn id="77" dur="1" fill="hold">
                                          <p:stCondLst>
                                            <p:cond delay="499"/>
                                          </p:stCondLst>
                                        </p:cTn>
                                        <p:tgtEl>
                                          <p:spTgt spid="26"/>
                                        </p:tgtEl>
                                        <p:attrNameLst>
                                          <p:attrName>style.visibility</p:attrName>
                                        </p:attrNameLst>
                                      </p:cBhvr>
                                      <p:to>
                                        <p:strVal val="hidden"/>
                                      </p:to>
                                    </p:set>
                                  </p:childTnLst>
                                </p:cTn>
                              </p:par>
                            </p:childTnLst>
                          </p:cTn>
                        </p:par>
                        <p:par>
                          <p:cTn id="78" fill="hold">
                            <p:stCondLst>
                              <p:cond delay="500"/>
                            </p:stCondLst>
                            <p:childTnLst>
                              <p:par>
                                <p:cTn id="79" presetID="9" presetClass="entr" presetSubtype="0"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Effect transition="in" filter="dissolve">
                                      <p:cBhvr>
                                        <p:cTn id="81" dur="500"/>
                                        <p:tgtEl>
                                          <p:spTgt spid="17"/>
                                        </p:tgtEl>
                                      </p:cBhvr>
                                    </p:animEffect>
                                  </p:childTnLst>
                                </p:cTn>
                              </p:par>
                            </p:childTnLst>
                          </p:cTn>
                        </p:par>
                      </p:childTnLst>
                    </p:cTn>
                  </p:par>
                  <p:par>
                    <p:cTn id="82" fill="hold">
                      <p:stCondLst>
                        <p:cond delay="indefinite"/>
                      </p:stCondLst>
                      <p:childTnLst>
                        <p:par>
                          <p:cTn id="83" fill="hold">
                            <p:stCondLst>
                              <p:cond delay="0"/>
                            </p:stCondLst>
                            <p:childTnLst>
                              <p:par>
                                <p:cTn id="84" presetID="9" presetClass="exit" presetSubtype="0" fill="hold" grpId="1" nodeType="clickEffect">
                                  <p:stCondLst>
                                    <p:cond delay="0"/>
                                  </p:stCondLst>
                                  <p:childTnLst>
                                    <p:animEffect transition="out" filter="dissolve">
                                      <p:cBhvr>
                                        <p:cTn id="85" dur="500"/>
                                        <p:tgtEl>
                                          <p:spTgt spid="17"/>
                                        </p:tgtEl>
                                      </p:cBhvr>
                                    </p:animEffect>
                                    <p:set>
                                      <p:cBhvr>
                                        <p:cTn id="86" dur="1" fill="hold">
                                          <p:stCondLst>
                                            <p:cond delay="499"/>
                                          </p:stCondLst>
                                        </p:cTn>
                                        <p:tgtEl>
                                          <p:spTgt spid="17"/>
                                        </p:tgtEl>
                                        <p:attrNameLst>
                                          <p:attrName>style.visibility</p:attrName>
                                        </p:attrNameLst>
                                      </p:cBhvr>
                                      <p:to>
                                        <p:strVal val="hidden"/>
                                      </p:to>
                                    </p:set>
                                  </p:childTnLst>
                                </p:cTn>
                              </p:par>
                            </p:childTnLst>
                          </p:cTn>
                        </p:par>
                        <p:par>
                          <p:cTn id="87" fill="hold">
                            <p:stCondLst>
                              <p:cond delay="500"/>
                            </p:stCondLst>
                            <p:childTnLst>
                              <p:par>
                                <p:cTn id="88" presetID="9" presetClass="entr" presetSubtype="0" fill="hold" grpId="0" nodeType="afterEffect">
                                  <p:stCondLst>
                                    <p:cond delay="0"/>
                                  </p:stCondLst>
                                  <p:childTnLst>
                                    <p:set>
                                      <p:cBhvr>
                                        <p:cTn id="89" dur="1" fill="hold">
                                          <p:stCondLst>
                                            <p:cond delay="0"/>
                                          </p:stCondLst>
                                        </p:cTn>
                                        <p:tgtEl>
                                          <p:spTgt spid="22"/>
                                        </p:tgtEl>
                                        <p:attrNameLst>
                                          <p:attrName>style.visibility</p:attrName>
                                        </p:attrNameLst>
                                      </p:cBhvr>
                                      <p:to>
                                        <p:strVal val="visible"/>
                                      </p:to>
                                    </p:set>
                                    <p:animEffect transition="in" filter="dissolve">
                                      <p:cBhvr>
                                        <p:cTn id="90" dur="500"/>
                                        <p:tgtEl>
                                          <p:spTgt spid="22"/>
                                        </p:tgtEl>
                                      </p:cBhvr>
                                    </p:animEffect>
                                  </p:childTnLst>
                                </p:cTn>
                              </p:par>
                            </p:childTnLst>
                          </p:cTn>
                        </p:par>
                      </p:childTnLst>
                    </p:cTn>
                  </p:par>
                  <p:par>
                    <p:cTn id="91" fill="hold">
                      <p:stCondLst>
                        <p:cond delay="indefinite"/>
                      </p:stCondLst>
                      <p:childTnLst>
                        <p:par>
                          <p:cTn id="92" fill="hold">
                            <p:stCondLst>
                              <p:cond delay="0"/>
                            </p:stCondLst>
                            <p:childTnLst>
                              <p:par>
                                <p:cTn id="93" presetID="20" presetClass="entr" presetSubtype="0" fill="hold" grpId="0" nodeType="click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edge">
                                      <p:cBhvr>
                                        <p:cTn id="95" dur="1000"/>
                                        <p:tgtEl>
                                          <p:spTgt spid="20"/>
                                        </p:tgtEl>
                                      </p:cBhvr>
                                    </p:animEffect>
                                  </p:childTnLst>
                                </p:cTn>
                              </p:par>
                            </p:childTnLst>
                          </p:cTn>
                        </p:par>
                      </p:childTnLst>
                    </p:cTn>
                  </p:par>
                  <p:par>
                    <p:cTn id="96" fill="hold">
                      <p:stCondLst>
                        <p:cond delay="indefinite"/>
                      </p:stCondLst>
                      <p:childTnLst>
                        <p:par>
                          <p:cTn id="97" fill="hold">
                            <p:stCondLst>
                              <p:cond delay="0"/>
                            </p:stCondLst>
                            <p:childTnLst>
                              <p:par>
                                <p:cTn id="98" presetID="9" presetClass="entr" presetSubtype="0" fill="hold" grpId="0" nodeType="clickEffect">
                                  <p:stCondLst>
                                    <p:cond delay="0"/>
                                  </p:stCondLst>
                                  <p:childTnLst>
                                    <p:set>
                                      <p:cBhvr>
                                        <p:cTn id="99" dur="1" fill="hold">
                                          <p:stCondLst>
                                            <p:cond delay="0"/>
                                          </p:stCondLst>
                                        </p:cTn>
                                        <p:tgtEl>
                                          <p:spTgt spid="6"/>
                                        </p:tgtEl>
                                        <p:attrNameLst>
                                          <p:attrName>style.visibility</p:attrName>
                                        </p:attrNameLst>
                                      </p:cBhvr>
                                      <p:to>
                                        <p:strVal val="visible"/>
                                      </p:to>
                                    </p:set>
                                    <p:animEffect transition="in" filter="dissolve">
                                      <p:cBhvr>
                                        <p:cTn id="100" dur="500"/>
                                        <p:tgtEl>
                                          <p:spTgt spid="6"/>
                                        </p:tgtEl>
                                      </p:cBhvr>
                                    </p:animEffect>
                                  </p:childTnLst>
                                </p:cTn>
                              </p:par>
                            </p:childTnLst>
                          </p:cTn>
                        </p:par>
                      </p:childTnLst>
                    </p:cTn>
                  </p:par>
                  <p:par>
                    <p:cTn id="101" fill="hold">
                      <p:stCondLst>
                        <p:cond delay="indefinite"/>
                      </p:stCondLst>
                      <p:childTnLst>
                        <p:par>
                          <p:cTn id="102" fill="hold">
                            <p:stCondLst>
                              <p:cond delay="0"/>
                            </p:stCondLst>
                            <p:childTnLst>
                              <p:par>
                                <p:cTn id="103" presetID="9" presetClass="exit" presetSubtype="0" fill="hold" grpId="1" nodeType="clickEffect">
                                  <p:stCondLst>
                                    <p:cond delay="0"/>
                                  </p:stCondLst>
                                  <p:childTnLst>
                                    <p:animEffect transition="out" filter="dissolve">
                                      <p:cBhvr>
                                        <p:cTn id="104" dur="500"/>
                                        <p:tgtEl>
                                          <p:spTgt spid="6"/>
                                        </p:tgtEl>
                                      </p:cBhvr>
                                    </p:animEffect>
                                    <p:set>
                                      <p:cBhvr>
                                        <p:cTn id="105" dur="1" fill="hold">
                                          <p:stCondLst>
                                            <p:cond delay="499"/>
                                          </p:stCondLst>
                                        </p:cTn>
                                        <p:tgtEl>
                                          <p:spTgt spid="6"/>
                                        </p:tgtEl>
                                        <p:attrNameLst>
                                          <p:attrName>style.visibility</p:attrName>
                                        </p:attrNameLst>
                                      </p:cBhvr>
                                      <p:to>
                                        <p:strVal val="hidden"/>
                                      </p:to>
                                    </p:set>
                                  </p:childTnLst>
                                </p:cTn>
                              </p:par>
                            </p:childTnLst>
                          </p:cTn>
                        </p:par>
                        <p:par>
                          <p:cTn id="106" fill="hold">
                            <p:stCondLst>
                              <p:cond delay="500"/>
                            </p:stCondLst>
                            <p:childTnLst>
                              <p:par>
                                <p:cTn id="107" presetID="9" presetClass="entr" presetSubtype="0" fill="hold" grpId="0" nodeType="afterEffect">
                                  <p:stCondLst>
                                    <p:cond delay="0"/>
                                  </p:stCondLst>
                                  <p:childTnLst>
                                    <p:set>
                                      <p:cBhvr>
                                        <p:cTn id="108" dur="1" fill="hold">
                                          <p:stCondLst>
                                            <p:cond delay="0"/>
                                          </p:stCondLst>
                                        </p:cTn>
                                        <p:tgtEl>
                                          <p:spTgt spid="28"/>
                                        </p:tgtEl>
                                        <p:attrNameLst>
                                          <p:attrName>style.visibility</p:attrName>
                                        </p:attrNameLst>
                                      </p:cBhvr>
                                      <p:to>
                                        <p:strVal val="visible"/>
                                      </p:to>
                                    </p:set>
                                    <p:animEffect transition="in" filter="dissolve">
                                      <p:cBhvr>
                                        <p:cTn id="109" dur="500"/>
                                        <p:tgtEl>
                                          <p:spTgt spid="28"/>
                                        </p:tgtEl>
                                      </p:cBhvr>
                                    </p:animEffect>
                                  </p:childTnLst>
                                </p:cTn>
                              </p:par>
                            </p:childTnLst>
                          </p:cTn>
                        </p:par>
                      </p:childTnLst>
                    </p:cTn>
                  </p:par>
                  <p:par>
                    <p:cTn id="110" fill="hold">
                      <p:stCondLst>
                        <p:cond delay="indefinite"/>
                      </p:stCondLst>
                      <p:childTnLst>
                        <p:par>
                          <p:cTn id="111" fill="hold">
                            <p:stCondLst>
                              <p:cond delay="0"/>
                            </p:stCondLst>
                            <p:childTnLst>
                              <p:par>
                                <p:cTn id="112" presetID="9" presetClass="exit" presetSubtype="0" fill="hold" grpId="1" nodeType="clickEffect">
                                  <p:stCondLst>
                                    <p:cond delay="0"/>
                                  </p:stCondLst>
                                  <p:childTnLst>
                                    <p:animEffect transition="out" filter="dissolve">
                                      <p:cBhvr>
                                        <p:cTn id="113" dur="500"/>
                                        <p:tgtEl>
                                          <p:spTgt spid="28"/>
                                        </p:tgtEl>
                                      </p:cBhvr>
                                    </p:animEffect>
                                    <p:set>
                                      <p:cBhvr>
                                        <p:cTn id="114" dur="1" fill="hold">
                                          <p:stCondLst>
                                            <p:cond delay="499"/>
                                          </p:stCondLst>
                                        </p:cTn>
                                        <p:tgtEl>
                                          <p:spTgt spid="28"/>
                                        </p:tgtEl>
                                        <p:attrNameLst>
                                          <p:attrName>style.visibility</p:attrName>
                                        </p:attrNameLst>
                                      </p:cBhvr>
                                      <p:to>
                                        <p:strVal val="hidden"/>
                                      </p:to>
                                    </p:set>
                                  </p:childTnLst>
                                </p:cTn>
                              </p:par>
                            </p:childTnLst>
                          </p:cTn>
                        </p:par>
                        <p:par>
                          <p:cTn id="115" fill="hold">
                            <p:stCondLst>
                              <p:cond delay="500"/>
                            </p:stCondLst>
                            <p:childTnLst>
                              <p:par>
                                <p:cTn id="116" presetID="9" presetClass="entr" presetSubtype="0" fill="hold" grpId="0" nodeType="afterEffect">
                                  <p:stCondLst>
                                    <p:cond delay="0"/>
                                  </p:stCondLst>
                                  <p:childTnLst>
                                    <p:set>
                                      <p:cBhvr>
                                        <p:cTn id="117" dur="1" fill="hold">
                                          <p:stCondLst>
                                            <p:cond delay="0"/>
                                          </p:stCondLst>
                                        </p:cTn>
                                        <p:tgtEl>
                                          <p:spTgt spid="7"/>
                                        </p:tgtEl>
                                        <p:attrNameLst>
                                          <p:attrName>style.visibility</p:attrName>
                                        </p:attrNameLst>
                                      </p:cBhvr>
                                      <p:to>
                                        <p:strVal val="visible"/>
                                      </p:to>
                                    </p:set>
                                    <p:animEffect transition="in" filter="dissolve">
                                      <p:cBhvr>
                                        <p:cTn id="118" dur="500"/>
                                        <p:tgtEl>
                                          <p:spTgt spid="7"/>
                                        </p:tgtEl>
                                      </p:cBhvr>
                                    </p:animEffect>
                                  </p:childTnLst>
                                </p:cTn>
                              </p:par>
                            </p:childTnLst>
                          </p:cTn>
                        </p:par>
                        <p:par>
                          <p:cTn id="119" fill="hold">
                            <p:stCondLst>
                              <p:cond delay="1000"/>
                            </p:stCondLst>
                            <p:childTnLst>
                              <p:par>
                                <p:cTn id="120" presetID="9" presetClass="entr" presetSubtype="0" fill="hold" grpId="0" nodeType="afterEffect">
                                  <p:stCondLst>
                                    <p:cond delay="0"/>
                                  </p:stCondLst>
                                  <p:childTnLst>
                                    <p:set>
                                      <p:cBhvr>
                                        <p:cTn id="121" dur="1" fill="hold">
                                          <p:stCondLst>
                                            <p:cond delay="0"/>
                                          </p:stCondLst>
                                        </p:cTn>
                                        <p:tgtEl>
                                          <p:spTgt spid="8"/>
                                        </p:tgtEl>
                                        <p:attrNameLst>
                                          <p:attrName>style.visibility</p:attrName>
                                        </p:attrNameLst>
                                      </p:cBhvr>
                                      <p:to>
                                        <p:strVal val="visible"/>
                                      </p:to>
                                    </p:set>
                                    <p:animEffect transition="in" filter="dissolve">
                                      <p:cBhvr>
                                        <p:cTn id="1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56329" grpId="0"/>
      <p:bldP spid="19" grpId="0"/>
      <p:bldP spid="21" grpId="0" animBg="1"/>
      <p:bldP spid="23" grpId="0"/>
      <p:bldP spid="14" grpId="0"/>
      <p:bldP spid="14" grpId="1"/>
      <p:bldP spid="22" grpId="0"/>
      <p:bldP spid="24" grpId="0" animBg="1"/>
      <p:bldP spid="24" grpId="1" animBg="1"/>
      <p:bldP spid="16" grpId="0" animBg="1"/>
      <p:bldP spid="16" grpId="1" animBg="1"/>
      <p:bldP spid="17" grpId="0" animBg="1"/>
      <p:bldP spid="17" grpId="1" animBg="1"/>
      <p:bldP spid="26" grpId="0" animBg="1"/>
      <p:bldP spid="26" grpId="1" animBg="1"/>
      <p:bldP spid="27" grpId="0" animBg="1"/>
      <p:bldP spid="27" grpId="1" animBg="1"/>
      <p:bldP spid="20" grpId="0" animBg="1"/>
      <p:bldP spid="6" grpId="0" animBg="1"/>
      <p:bldP spid="6" grpId="1" animBg="1"/>
      <p:bldP spid="28" grpId="0" animBg="1"/>
      <p:bldP spid="28" grpId="1"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showMasterPhAnim="0">
  <p:cSld>
    <p:bg>
      <p:bgPr>
        <a:gradFill rotWithShape="0">
          <a:gsLst>
            <a:gs pos="0">
              <a:srgbClr val="006600"/>
            </a:gs>
            <a:gs pos="100000">
              <a:srgbClr val="003300"/>
            </a:gs>
          </a:gsLst>
          <a:lin ang="2700000" scaled="1"/>
        </a:gradFill>
        <a:effectLst/>
      </p:bgPr>
    </p:bg>
    <p:spTree>
      <p:nvGrpSpPr>
        <p:cNvPr id="1" name=""/>
        <p:cNvGrpSpPr/>
        <p:nvPr/>
      </p:nvGrpSpPr>
      <p:grpSpPr>
        <a:xfrm>
          <a:off x="0" y="0"/>
          <a:ext cx="0" cy="0"/>
          <a:chOff x="0" y="0"/>
          <a:chExt cx="0" cy="0"/>
        </a:xfrm>
      </p:grpSpPr>
      <p:sp>
        <p:nvSpPr>
          <p:cNvPr id="25" name="Text Box 15">
            <a:extLst>
              <a:ext uri="{FF2B5EF4-FFF2-40B4-BE49-F238E27FC236}">
                <a16:creationId xmlns:a16="http://schemas.microsoft.com/office/drawing/2014/main" id="{D776CAC8-4E56-4186-BB86-04FCCA62DF5D}"/>
              </a:ext>
            </a:extLst>
          </p:cNvPr>
          <p:cNvSpPr txBox="1">
            <a:spLocks noChangeArrowheads="1"/>
          </p:cNvSpPr>
          <p:nvPr/>
        </p:nvSpPr>
        <p:spPr bwMode="auto">
          <a:xfrm>
            <a:off x="981456" y="3701903"/>
            <a:ext cx="4876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0" fontAlgn="base" latinLnBrk="0" hangingPunct="0">
              <a:lnSpc>
                <a:spcPct val="100000"/>
              </a:lnSpc>
              <a:spcBef>
                <a:spcPct val="0"/>
              </a:spcBef>
              <a:spcAft>
                <a:spcPct val="0"/>
              </a:spcAft>
              <a:buClr>
                <a:srgbClr val="FFFFFF"/>
              </a:buClr>
              <a:buSzPct val="115000"/>
              <a:buFontTx/>
              <a:buNone/>
              <a:tabLst/>
              <a:defRPr/>
            </a:pPr>
            <a:r>
              <a:rPr kumimoji="0" lang="en-US" sz="2400" b="0" i="0" u="none" strike="noStrike" kern="1200" cap="none" spc="0" normalizeH="0" baseline="0" noProof="0" dirty="0">
                <a:ln>
                  <a:noFill/>
                </a:ln>
                <a:solidFill>
                  <a:srgbClr val="FFCC00"/>
                </a:solidFill>
                <a:effectLst>
                  <a:outerShdw blurRad="38100" dist="38100" dir="2700000" algn="tl">
                    <a:srgbClr val="000000"/>
                  </a:outerShdw>
                </a:effectLst>
                <a:uLnTx/>
                <a:uFillTx/>
                <a:latin typeface="Berlin Sans FB" panose="020E0602020502020306" pitchFamily="34" charset="0"/>
                <a:ea typeface="+mn-ea"/>
                <a:cs typeface="+mn-cs"/>
              </a:rPr>
              <a:t>14:34-35, 36-37</a:t>
            </a:r>
          </a:p>
        </p:txBody>
      </p:sp>
      <p:sp>
        <p:nvSpPr>
          <p:cNvPr id="16" name="Text Box 15">
            <a:extLst>
              <a:ext uri="{FF2B5EF4-FFF2-40B4-BE49-F238E27FC236}">
                <a16:creationId xmlns:a16="http://schemas.microsoft.com/office/drawing/2014/main" id="{C9769FDB-40E3-4555-9FAB-F96AAF84DDEC}"/>
              </a:ext>
            </a:extLst>
          </p:cNvPr>
          <p:cNvSpPr txBox="1">
            <a:spLocks noChangeArrowheads="1"/>
          </p:cNvSpPr>
          <p:nvPr/>
        </p:nvSpPr>
        <p:spPr bwMode="auto">
          <a:xfrm>
            <a:off x="981365" y="2991946"/>
            <a:ext cx="8077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0" fontAlgn="base" latinLnBrk="0" hangingPunct="0">
              <a:lnSpc>
                <a:spcPct val="100000"/>
              </a:lnSpc>
              <a:spcBef>
                <a:spcPct val="0"/>
              </a:spcBef>
              <a:spcAft>
                <a:spcPct val="0"/>
              </a:spcAft>
              <a:buClr>
                <a:srgbClr val="FFFFFF"/>
              </a:buClr>
              <a:buSzPct val="115000"/>
              <a:buFontTx/>
              <a:buNone/>
              <a:tabLst/>
              <a:defRPr/>
            </a:pPr>
            <a:r>
              <a:rPr kumimoji="0" lang="en-US" sz="2400" b="0" i="1" u="none" strike="noStrike" kern="1200" cap="none" spc="0" normalizeH="0" baseline="0" noProof="0" dirty="0">
                <a:ln>
                  <a:noFill/>
                </a:ln>
                <a:solidFill>
                  <a:srgbClr val="FFFFFF"/>
                </a:solidFill>
                <a:effectLst>
                  <a:outerShdw blurRad="38100" dist="38100" dir="2700000" algn="tl">
                    <a:srgbClr val="000000"/>
                  </a:outerShdw>
                </a:effectLst>
                <a:uLnTx/>
                <a:uFillTx/>
                <a:latin typeface="Berlin Sans FB" panose="020E0602020502020306" pitchFamily="34" charset="0"/>
                <a:ea typeface="+mn-ea"/>
                <a:cs typeface="+mn-cs"/>
              </a:rPr>
              <a:t>“double-minded”  </a:t>
            </a:r>
            <a:r>
              <a:rPr kumimoji="0" lang="en-US" sz="24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Berlin Sans FB" panose="020E0602020502020306" pitchFamily="34" charset="0"/>
                <a:ea typeface="+mn-ea"/>
                <a:cs typeface="+mn-cs"/>
              </a:rPr>
              <a:t>man looks like, look no further than </a:t>
            </a:r>
            <a:r>
              <a:rPr kumimoji="0" lang="en-US" sz="2400" b="0" i="0" u="none" strike="noStrike" kern="1200" cap="none" spc="0" normalizeH="0" baseline="0" noProof="0" dirty="0">
                <a:ln>
                  <a:noFill/>
                </a:ln>
                <a:solidFill>
                  <a:srgbClr val="FFCC00"/>
                </a:solidFill>
                <a:effectLst>
                  <a:outerShdw blurRad="38100" dist="38100" dir="2700000" algn="tl">
                    <a:srgbClr val="000000"/>
                  </a:outerShdw>
                </a:effectLst>
                <a:uLnTx/>
                <a:uFillTx/>
                <a:latin typeface="Berlin Sans FB" panose="020E0602020502020306" pitchFamily="34" charset="0"/>
                <a:ea typeface="+mn-ea"/>
                <a:cs typeface="+mn-cs"/>
              </a:rPr>
              <a:t>Exodus 14 </a:t>
            </a:r>
            <a:r>
              <a:rPr kumimoji="0" lang="en-US" sz="24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Berlin Sans FB" panose="020E0602020502020306" pitchFamily="34" charset="0"/>
                <a:ea typeface="+mn-ea"/>
                <a:cs typeface="+mn-cs"/>
              </a:rPr>
              <a:t>or </a:t>
            </a:r>
            <a:r>
              <a:rPr kumimoji="0" lang="en-US" sz="2400" b="0" i="0" u="none" strike="noStrike" kern="1200" cap="none" spc="0" normalizeH="0" baseline="0" noProof="0" dirty="0">
                <a:ln>
                  <a:noFill/>
                </a:ln>
                <a:solidFill>
                  <a:srgbClr val="FFCC00"/>
                </a:solidFill>
                <a:effectLst>
                  <a:outerShdw blurRad="38100" dist="38100" dir="2700000" algn="tl">
                    <a:srgbClr val="000000"/>
                  </a:outerShdw>
                </a:effectLst>
                <a:uLnTx/>
                <a:uFillTx/>
                <a:latin typeface="Berlin Sans FB" panose="020E0602020502020306" pitchFamily="34" charset="0"/>
                <a:ea typeface="+mn-ea"/>
                <a:cs typeface="+mn-cs"/>
              </a:rPr>
              <a:t>Numbers 13 &amp; 14</a:t>
            </a:r>
            <a:r>
              <a:rPr kumimoji="0" lang="en-US" sz="24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Berlin Sans FB" panose="020E0602020502020306" pitchFamily="34" charset="0"/>
                <a:ea typeface="+mn-ea"/>
                <a:cs typeface="+mn-cs"/>
              </a:rPr>
              <a:t>!</a:t>
            </a:r>
            <a:endParaRPr kumimoji="0" lang="en-US" sz="2400" b="0" i="0" u="none" strike="noStrike" kern="1200" cap="none" spc="0" normalizeH="0" baseline="0" noProof="0" dirty="0">
              <a:ln>
                <a:noFill/>
              </a:ln>
              <a:solidFill>
                <a:srgbClr val="FFCC00"/>
              </a:solidFill>
              <a:effectLst>
                <a:outerShdw blurRad="38100" dist="38100" dir="2700000" algn="tl">
                  <a:srgbClr val="000000"/>
                </a:outerShdw>
              </a:effectLst>
              <a:uLnTx/>
              <a:uFillTx/>
              <a:latin typeface="Berlin Sans FB" panose="020E0602020502020306" pitchFamily="34" charset="0"/>
              <a:ea typeface="+mn-ea"/>
              <a:cs typeface="+mn-cs"/>
            </a:endParaRPr>
          </a:p>
        </p:txBody>
      </p:sp>
      <p:sp>
        <p:nvSpPr>
          <p:cNvPr id="24" name="Text Box 15">
            <a:extLst>
              <a:ext uri="{FF2B5EF4-FFF2-40B4-BE49-F238E27FC236}">
                <a16:creationId xmlns:a16="http://schemas.microsoft.com/office/drawing/2014/main" id="{1121A96F-09E2-4EEF-AC5A-5C6E62468B05}"/>
              </a:ext>
            </a:extLst>
          </p:cNvPr>
          <p:cNvSpPr txBox="1">
            <a:spLocks noChangeArrowheads="1"/>
          </p:cNvSpPr>
          <p:nvPr/>
        </p:nvSpPr>
        <p:spPr bwMode="auto">
          <a:xfrm>
            <a:off x="3896868" y="3348352"/>
            <a:ext cx="4876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0" fontAlgn="base" latinLnBrk="0" hangingPunct="0">
              <a:lnSpc>
                <a:spcPct val="100000"/>
              </a:lnSpc>
              <a:spcBef>
                <a:spcPct val="0"/>
              </a:spcBef>
              <a:spcAft>
                <a:spcPct val="0"/>
              </a:spcAft>
              <a:buClr>
                <a:srgbClr val="FFFFFF"/>
              </a:buClr>
              <a:buSzPct val="115000"/>
              <a:buFontTx/>
              <a:buNone/>
              <a:tabLst/>
              <a:defRPr/>
            </a:pPr>
            <a:r>
              <a:rPr kumimoji="0" lang="en-US" sz="24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Berlin Sans FB" panose="020E0602020502020306" pitchFamily="34" charset="0"/>
                <a:ea typeface="+mn-ea"/>
                <a:cs typeface="+mn-cs"/>
              </a:rPr>
              <a:t>Do you want to be like that?!  </a:t>
            </a:r>
            <a:r>
              <a:rPr kumimoji="0" lang="en-US" sz="2400" b="0" i="0" u="none" strike="noStrike" kern="1200" cap="none" spc="0" normalizeH="0" baseline="0" noProof="0" dirty="0">
                <a:ln>
                  <a:noFill/>
                </a:ln>
                <a:solidFill>
                  <a:srgbClr val="FFC000"/>
                </a:solidFill>
                <a:effectLst>
                  <a:outerShdw blurRad="38100" dist="38100" dir="2700000" algn="tl">
                    <a:srgbClr val="000000"/>
                  </a:outerShdw>
                </a:effectLst>
                <a:uLnTx/>
                <a:uFillTx/>
                <a:latin typeface="Berlin Sans FB" panose="020E0602020502020306" pitchFamily="34" charset="0"/>
                <a:ea typeface="+mn-ea"/>
                <a:cs typeface="+mn-cs"/>
              </a:rPr>
              <a:t>Num. </a:t>
            </a:r>
            <a:endParaRPr kumimoji="0" lang="en-US" sz="2400" b="0" i="0" u="none" strike="noStrike" kern="1200" cap="none" spc="0" normalizeH="0" baseline="0" noProof="0" dirty="0">
              <a:ln>
                <a:noFill/>
              </a:ln>
              <a:solidFill>
                <a:srgbClr val="FFCC00"/>
              </a:solidFill>
              <a:effectLst>
                <a:outerShdw blurRad="38100" dist="38100" dir="2700000" algn="tl">
                  <a:srgbClr val="000000"/>
                </a:outerShdw>
              </a:effectLst>
              <a:uLnTx/>
              <a:uFillTx/>
              <a:latin typeface="Berlin Sans FB" panose="020E0602020502020306" pitchFamily="34" charset="0"/>
              <a:ea typeface="+mn-ea"/>
              <a:cs typeface="+mn-cs"/>
            </a:endParaRPr>
          </a:p>
        </p:txBody>
      </p:sp>
      <p:cxnSp>
        <p:nvCxnSpPr>
          <p:cNvPr id="20" name="Straight Connector 19">
            <a:extLst>
              <a:ext uri="{FF2B5EF4-FFF2-40B4-BE49-F238E27FC236}">
                <a16:creationId xmlns:a16="http://schemas.microsoft.com/office/drawing/2014/main" id="{1ADDC688-B712-4B93-A57F-512BEF5F669C}"/>
              </a:ext>
            </a:extLst>
          </p:cNvPr>
          <p:cNvCxnSpPr/>
          <p:nvPr/>
        </p:nvCxnSpPr>
        <p:spPr bwMode="auto">
          <a:xfrm>
            <a:off x="7833360" y="3810000"/>
            <a:ext cx="731520"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Connector 22">
            <a:extLst>
              <a:ext uri="{FF2B5EF4-FFF2-40B4-BE49-F238E27FC236}">
                <a16:creationId xmlns:a16="http://schemas.microsoft.com/office/drawing/2014/main" id="{0D1E4C70-2FCF-4AA3-B180-81D07940D13B}"/>
              </a:ext>
            </a:extLst>
          </p:cNvPr>
          <p:cNvCxnSpPr/>
          <p:nvPr/>
        </p:nvCxnSpPr>
        <p:spPr bwMode="auto">
          <a:xfrm>
            <a:off x="1003641" y="4181573"/>
            <a:ext cx="1828800"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Rectangle 2">
            <a:extLst>
              <a:ext uri="{FF2B5EF4-FFF2-40B4-BE49-F238E27FC236}">
                <a16:creationId xmlns:a16="http://schemas.microsoft.com/office/drawing/2014/main" id="{8BE86863-16FF-4455-8052-39B42922A73C}"/>
              </a:ext>
            </a:extLst>
          </p:cNvPr>
          <p:cNvSpPr/>
          <p:nvPr/>
        </p:nvSpPr>
        <p:spPr bwMode="auto">
          <a:xfrm>
            <a:off x="0" y="-11113"/>
            <a:ext cx="9144000" cy="1458913"/>
          </a:xfrm>
          <a:prstGeom prst="rect">
            <a:avLst/>
          </a:prstGeom>
          <a:solidFill>
            <a:srgbClr val="003300"/>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ahoma" panose="020B0604030504040204" pitchFamily="34" charset="0"/>
              <a:ea typeface="+mn-ea"/>
              <a:cs typeface="+mn-cs"/>
            </a:endParaRPr>
          </a:p>
        </p:txBody>
      </p:sp>
      <p:sp>
        <p:nvSpPr>
          <p:cNvPr id="56329" name="Text Box 9"/>
          <p:cNvSpPr txBox="1">
            <a:spLocks noChangeArrowheads="1"/>
          </p:cNvSpPr>
          <p:nvPr/>
        </p:nvSpPr>
        <p:spPr bwMode="auto">
          <a:xfrm>
            <a:off x="57728" y="373559"/>
            <a:ext cx="4953000" cy="769441"/>
          </a:xfrm>
          <a:prstGeom prst="rect">
            <a:avLst/>
          </a:prstGeom>
          <a:noFill/>
          <a:ln>
            <a:noFill/>
          </a:ln>
          <a:effectLst/>
        </p:spPr>
        <p:txBody>
          <a:bodyPr wrap="square">
            <a:spAutoFit/>
          </a:bodyPr>
          <a:lstStyle>
            <a:lvl1pPr marL="463550" indent="-463550">
              <a:defRPr sz="2400">
                <a:solidFill>
                  <a:schemeClr val="tx1"/>
                </a:solidFill>
                <a:latin typeface="Times New Roman" panose="02020603050405020304" pitchFamily="18" charset="0"/>
              </a:defRPr>
            </a:lvl1pPr>
            <a:lvl2pPr marL="5778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463550" marR="0" lvl="0" indent="-463550" algn="l" defTabSz="914400" rtl="0" eaLnBrk="0" fontAlgn="base" latinLnBrk="0" hangingPunct="0">
              <a:lnSpc>
                <a:spcPct val="100000"/>
              </a:lnSpc>
              <a:spcBef>
                <a:spcPct val="50000"/>
              </a:spcBef>
              <a:spcAft>
                <a:spcPct val="0"/>
              </a:spcAft>
              <a:buClrTx/>
              <a:buSzTx/>
              <a:buFontTx/>
              <a:buNone/>
              <a:tabLst/>
              <a:defRPr/>
            </a:pPr>
            <a:r>
              <a:rPr kumimoji="0" lang="en-US" sz="4400" b="0" i="0" u="none" strike="noStrike" kern="1200" cap="none" spc="0" normalizeH="0" baseline="0" noProof="0" dirty="0">
                <a:ln>
                  <a:noFill/>
                </a:ln>
                <a:solidFill>
                  <a:srgbClr val="FFFF00"/>
                </a:solidFill>
                <a:effectLst/>
                <a:uLnTx/>
                <a:uFillTx/>
                <a:latin typeface="Berlin Sans FB Demi" panose="020E0802020502020306" pitchFamily="34" charset="0"/>
                <a:ea typeface="+mn-ea"/>
                <a:cs typeface="+mn-cs"/>
              </a:rPr>
              <a:t>Faith Under Fire</a:t>
            </a:r>
          </a:p>
        </p:txBody>
      </p:sp>
      <p:sp>
        <p:nvSpPr>
          <p:cNvPr id="2" name="Slide Number Placeholder 1"/>
          <p:cNvSpPr>
            <a:spLocks noGrp="1"/>
          </p:cNvSpPr>
          <p:nvPr>
            <p:ph type="sldNum" sz="quarter" idx="12"/>
          </p:nvPr>
        </p:nvSpPr>
        <p:spPr>
          <a:xfrm>
            <a:off x="8458200" y="6400800"/>
            <a:ext cx="685800" cy="45720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55E7828-17CB-442F-849A-4BD13309398C}" type="slidenum">
              <a:rPr kumimoji="0" lang="en-US" sz="1800" b="1" i="0" u="none" strike="noStrike" kern="1200" cap="none" spc="0" normalizeH="0" baseline="0" noProof="0" smtClean="0">
                <a:ln>
                  <a:noFill/>
                </a:ln>
                <a:solidFill>
                  <a:srgbClr val="FFFFFF"/>
                </a:solidFill>
                <a:effectLst/>
                <a:uLnTx/>
                <a:uFillTx/>
                <a:latin typeface="Gill Sans MT" panose="020B0502020104020203"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800" b="1" i="0" u="none" strike="noStrike" kern="1200" cap="none" spc="0" normalizeH="0" baseline="0" noProof="0" dirty="0">
              <a:ln>
                <a:noFill/>
              </a:ln>
              <a:solidFill>
                <a:srgbClr val="FFFFFF"/>
              </a:solidFill>
              <a:effectLst/>
              <a:uLnTx/>
              <a:uFillTx/>
              <a:latin typeface="Gill Sans MT" panose="020B0502020104020203" pitchFamily="34" charset="0"/>
              <a:ea typeface="+mn-ea"/>
              <a:cs typeface="+mn-cs"/>
            </a:endParaRPr>
          </a:p>
        </p:txBody>
      </p:sp>
      <p:cxnSp>
        <p:nvCxnSpPr>
          <p:cNvPr id="5" name="Straight Connector 4">
            <a:extLst>
              <a:ext uri="{FF2B5EF4-FFF2-40B4-BE49-F238E27FC236}">
                <a16:creationId xmlns:a16="http://schemas.microsoft.com/office/drawing/2014/main" id="{611DC2B8-6858-4C7B-8330-CCB64F7EA68B}"/>
              </a:ext>
            </a:extLst>
          </p:cNvPr>
          <p:cNvCxnSpPr/>
          <p:nvPr/>
        </p:nvCxnSpPr>
        <p:spPr bwMode="auto">
          <a:xfrm>
            <a:off x="0" y="1447800"/>
            <a:ext cx="914400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Text Box 15">
            <a:extLst>
              <a:ext uri="{FF2B5EF4-FFF2-40B4-BE49-F238E27FC236}">
                <a16:creationId xmlns:a16="http://schemas.microsoft.com/office/drawing/2014/main" id="{482D0756-7117-48F0-8ABB-32D83A535B55}"/>
              </a:ext>
            </a:extLst>
          </p:cNvPr>
          <p:cNvSpPr txBox="1">
            <a:spLocks noChangeArrowheads="1"/>
          </p:cNvSpPr>
          <p:nvPr/>
        </p:nvSpPr>
        <p:spPr bwMode="auto">
          <a:xfrm>
            <a:off x="143256" y="1600200"/>
            <a:ext cx="4352544"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marR="0" lvl="0" indent="-457200" algn="l" defTabSz="914400" rtl="0" eaLnBrk="0" fontAlgn="base" latinLnBrk="0" hangingPunct="0">
              <a:lnSpc>
                <a:spcPct val="100000"/>
              </a:lnSpc>
              <a:spcBef>
                <a:spcPct val="0"/>
              </a:spcBef>
              <a:spcAft>
                <a:spcPct val="0"/>
              </a:spcAft>
              <a:buClr>
                <a:srgbClr val="FFFF00"/>
              </a:buClr>
              <a:buSzPct val="115000"/>
              <a:buFont typeface="Wingdings 2" panose="05020102010507070707" pitchFamily="18" charset="2"/>
              <a:buChar char=""/>
              <a:tabLst/>
              <a:defRPr/>
            </a:pPr>
            <a:r>
              <a:rPr kumimoji="0" lang="en-US" sz="2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Berlin Sans FB" panose="020E0602020502020306" pitchFamily="34" charset="0"/>
                <a:ea typeface="+mn-ea"/>
                <a:cs typeface="+mn-cs"/>
              </a:rPr>
              <a:t>We must ask in </a:t>
            </a:r>
            <a:r>
              <a:rPr kumimoji="0" lang="en-US" sz="2600" b="0" i="1" u="none" strike="noStrike" kern="1200" cap="none" spc="0" normalizeH="0" baseline="0" noProof="0" dirty="0">
                <a:ln>
                  <a:noFill/>
                </a:ln>
                <a:solidFill>
                  <a:srgbClr val="FFFF00"/>
                </a:solidFill>
                <a:effectLst>
                  <a:outerShdw blurRad="38100" dist="38100" dir="2700000" algn="tl">
                    <a:srgbClr val="000000"/>
                  </a:outerShdw>
                </a:effectLst>
                <a:uLnTx/>
                <a:uFillTx/>
                <a:latin typeface="Berlin Sans FB" panose="020E0602020502020306" pitchFamily="34" charset="0"/>
                <a:ea typeface="+mn-ea"/>
                <a:cs typeface="+mn-cs"/>
              </a:rPr>
              <a:t>“faith, with no doubting”</a:t>
            </a:r>
            <a:r>
              <a:rPr kumimoji="0" lang="en-US" sz="2600" b="0" i="1" u="none" strike="noStrike" kern="1200" cap="none" spc="0" normalizeH="0" baseline="0" noProof="0" dirty="0">
                <a:ln>
                  <a:noFill/>
                </a:ln>
                <a:solidFill>
                  <a:srgbClr val="FFFFFF"/>
                </a:solidFill>
                <a:effectLst>
                  <a:outerShdw blurRad="38100" dist="38100" dir="2700000" algn="tl">
                    <a:srgbClr val="000000"/>
                  </a:outerShdw>
                </a:effectLst>
                <a:uLnTx/>
                <a:uFillTx/>
                <a:latin typeface="Berlin Sans FB" panose="020E0602020502020306" pitchFamily="34" charset="0"/>
                <a:ea typeface="+mn-ea"/>
                <a:cs typeface="+mn-cs"/>
              </a:rPr>
              <a:t> </a:t>
            </a:r>
            <a:r>
              <a:rPr kumimoji="0" lang="en-US" sz="26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Berlin Sans FB" panose="020E0602020502020306" pitchFamily="34" charset="0"/>
                <a:ea typeface="+mn-ea"/>
                <a:cs typeface="+mn-cs"/>
              </a:rPr>
              <a:t>(</a:t>
            </a:r>
            <a:r>
              <a:rPr kumimoji="0" lang="en-US" sz="2600" b="0" i="0" u="none" strike="noStrike" kern="1200" cap="none" spc="0" normalizeH="0" baseline="0" noProof="0" dirty="0">
                <a:ln>
                  <a:noFill/>
                </a:ln>
                <a:solidFill>
                  <a:srgbClr val="FFCC00"/>
                </a:solidFill>
                <a:effectLst>
                  <a:outerShdw blurRad="38100" dist="38100" dir="2700000" algn="tl">
                    <a:srgbClr val="000000"/>
                  </a:outerShdw>
                </a:effectLst>
                <a:uLnTx/>
                <a:uFillTx/>
                <a:latin typeface="Berlin Sans FB" panose="020E0602020502020306" pitchFamily="34" charset="0"/>
                <a:ea typeface="+mn-ea"/>
                <a:cs typeface="+mn-cs"/>
              </a:rPr>
              <a:t>v. 6</a:t>
            </a:r>
            <a:r>
              <a:rPr kumimoji="0" lang="en-US" sz="26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Berlin Sans FB" panose="020E0602020502020306" pitchFamily="34" charset="0"/>
                <a:ea typeface="+mn-ea"/>
                <a:cs typeface="+mn-cs"/>
              </a:rPr>
              <a:t>)</a:t>
            </a:r>
            <a:r>
              <a:rPr kumimoji="0" lang="en-US" sz="2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Berlin Sans FB" panose="020E0602020502020306" pitchFamily="34" charset="0"/>
                <a:ea typeface="+mn-ea"/>
                <a:cs typeface="+mn-cs"/>
              </a:rPr>
              <a:t>.</a:t>
            </a:r>
            <a:endParaRPr kumimoji="0" lang="en-US" sz="2600" b="0" i="0" u="none" strike="noStrike" kern="1200" cap="none" spc="0" normalizeH="0" baseline="0" noProof="0" dirty="0">
              <a:ln>
                <a:noFill/>
              </a:ln>
              <a:solidFill>
                <a:srgbClr val="FFCC66"/>
              </a:solidFill>
              <a:effectLst>
                <a:outerShdw blurRad="38100" dist="38100" dir="2700000" algn="tl">
                  <a:srgbClr val="000000"/>
                </a:outerShdw>
              </a:effectLst>
              <a:uLnTx/>
              <a:uFillTx/>
              <a:latin typeface="Berlin Sans FB" panose="020E0602020502020306" pitchFamily="34" charset="0"/>
              <a:ea typeface="+mn-ea"/>
              <a:cs typeface="+mn-cs"/>
            </a:endParaRPr>
          </a:p>
        </p:txBody>
      </p:sp>
      <p:sp>
        <p:nvSpPr>
          <p:cNvPr id="12" name="Text Box 15">
            <a:extLst>
              <a:ext uri="{FF2B5EF4-FFF2-40B4-BE49-F238E27FC236}">
                <a16:creationId xmlns:a16="http://schemas.microsoft.com/office/drawing/2014/main" id="{DCC5CD11-A186-4659-98F0-10734E780F85}"/>
              </a:ext>
            </a:extLst>
          </p:cNvPr>
          <p:cNvSpPr txBox="1">
            <a:spLocks noChangeArrowheads="1"/>
          </p:cNvSpPr>
          <p:nvPr/>
        </p:nvSpPr>
        <p:spPr bwMode="auto">
          <a:xfrm>
            <a:off x="581921" y="2590800"/>
            <a:ext cx="85620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marR="0" lvl="0" indent="-457200" algn="l" defTabSz="914400" rtl="0" eaLnBrk="0" fontAlgn="base" latinLnBrk="0" hangingPunct="0">
              <a:lnSpc>
                <a:spcPct val="100000"/>
              </a:lnSpc>
              <a:spcBef>
                <a:spcPct val="0"/>
              </a:spcBef>
              <a:spcAft>
                <a:spcPct val="0"/>
              </a:spcAft>
              <a:buClr>
                <a:srgbClr val="FFFFFF"/>
              </a:buClr>
              <a:buSzPct val="115000"/>
              <a:buFont typeface="Wingdings 2" panose="05020102010507070707" pitchFamily="18" charset="2"/>
              <a:buChar char="ß"/>
              <a:tabLst/>
              <a:defRPr/>
            </a:pPr>
            <a:r>
              <a:rPr kumimoji="0" lang="en-US" sz="24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Berlin Sans FB" panose="020E0602020502020306" pitchFamily="34" charset="0"/>
                <a:ea typeface="+mn-ea"/>
                <a:cs typeface="+mn-cs"/>
              </a:rPr>
              <a:t>If you want to see what a</a:t>
            </a:r>
            <a:endParaRPr kumimoji="0" lang="en-US" sz="2400" b="0" i="0" u="none" strike="noStrike" kern="1200" cap="none" spc="0" normalizeH="0" baseline="0" noProof="0" dirty="0">
              <a:ln>
                <a:noFill/>
              </a:ln>
              <a:solidFill>
                <a:srgbClr val="FFCC00"/>
              </a:solidFill>
              <a:effectLst>
                <a:outerShdw blurRad="38100" dist="38100" dir="2700000" algn="tl">
                  <a:srgbClr val="000000"/>
                </a:outerShdw>
              </a:effectLst>
              <a:uLnTx/>
              <a:uFillTx/>
              <a:latin typeface="Berlin Sans FB" panose="020E0602020502020306" pitchFamily="34" charset="0"/>
              <a:ea typeface="+mn-ea"/>
              <a:cs typeface="+mn-cs"/>
            </a:endParaRPr>
          </a:p>
        </p:txBody>
      </p:sp>
      <p:sp>
        <p:nvSpPr>
          <p:cNvPr id="13" name="Text Box 15">
            <a:extLst>
              <a:ext uri="{FF2B5EF4-FFF2-40B4-BE49-F238E27FC236}">
                <a16:creationId xmlns:a16="http://schemas.microsoft.com/office/drawing/2014/main" id="{FF61024C-D442-4C94-9F87-4E4562FED3A2}"/>
              </a:ext>
            </a:extLst>
          </p:cNvPr>
          <p:cNvSpPr txBox="1">
            <a:spLocks noChangeArrowheads="1"/>
          </p:cNvSpPr>
          <p:nvPr/>
        </p:nvSpPr>
        <p:spPr bwMode="auto">
          <a:xfrm>
            <a:off x="591065" y="4246296"/>
            <a:ext cx="855293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marR="0" lvl="0" indent="-457200" algn="l" defTabSz="914400" rtl="0" eaLnBrk="0" fontAlgn="base" latinLnBrk="0" hangingPunct="0">
              <a:lnSpc>
                <a:spcPct val="100000"/>
              </a:lnSpc>
              <a:spcBef>
                <a:spcPct val="0"/>
              </a:spcBef>
              <a:spcAft>
                <a:spcPct val="0"/>
              </a:spcAft>
              <a:buClr>
                <a:srgbClr val="FFFFFF"/>
              </a:buClr>
              <a:buSzPct val="115000"/>
              <a:buFont typeface="Wingdings 2" panose="05020102010507070707" pitchFamily="18" charset="2"/>
              <a:buChar char="ß"/>
              <a:tabLst/>
              <a:defRPr/>
            </a:pPr>
            <a:r>
              <a:rPr kumimoji="0" lang="en-US" sz="24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Berlin Sans FB" panose="020E0602020502020306" pitchFamily="34" charset="0"/>
                <a:ea typeface="+mn-ea"/>
                <a:cs typeface="+mn-cs"/>
              </a:rPr>
              <a:t>Such a person is like a bobbing cork on the ocean; he is doubly unstable, both laterally and vertically.</a:t>
            </a:r>
            <a:endParaRPr kumimoji="0" lang="en-US" sz="2400" b="0" i="0" u="none" strike="noStrike" kern="1200" cap="none" spc="0" normalizeH="0" baseline="0" noProof="0" dirty="0">
              <a:ln>
                <a:noFill/>
              </a:ln>
              <a:solidFill>
                <a:srgbClr val="FFCC00"/>
              </a:solidFill>
              <a:effectLst>
                <a:outerShdw blurRad="38100" dist="38100" dir="2700000" algn="tl">
                  <a:srgbClr val="000000"/>
                </a:outerShdw>
              </a:effectLst>
              <a:uLnTx/>
              <a:uFillTx/>
              <a:latin typeface="Berlin Sans FB" panose="020E0602020502020306" pitchFamily="34" charset="0"/>
              <a:ea typeface="+mn-ea"/>
              <a:cs typeface="+mn-cs"/>
            </a:endParaRPr>
          </a:p>
        </p:txBody>
      </p:sp>
      <p:sp>
        <p:nvSpPr>
          <p:cNvPr id="18" name="Text Box 15">
            <a:extLst>
              <a:ext uri="{FF2B5EF4-FFF2-40B4-BE49-F238E27FC236}">
                <a16:creationId xmlns:a16="http://schemas.microsoft.com/office/drawing/2014/main" id="{6B392A24-BAE2-4662-AF74-91FA0FEB564B}"/>
              </a:ext>
            </a:extLst>
          </p:cNvPr>
          <p:cNvSpPr txBox="1">
            <a:spLocks noChangeArrowheads="1"/>
          </p:cNvSpPr>
          <p:nvPr/>
        </p:nvSpPr>
        <p:spPr bwMode="auto">
          <a:xfrm>
            <a:off x="579699" y="5160696"/>
            <a:ext cx="855293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marR="0" lvl="0" indent="-457200" algn="l" defTabSz="914400" rtl="0" eaLnBrk="0" fontAlgn="base" latinLnBrk="0" hangingPunct="0">
              <a:lnSpc>
                <a:spcPct val="100000"/>
              </a:lnSpc>
              <a:spcBef>
                <a:spcPct val="0"/>
              </a:spcBef>
              <a:spcAft>
                <a:spcPct val="0"/>
              </a:spcAft>
              <a:buClr>
                <a:srgbClr val="FFFFFF"/>
              </a:buClr>
              <a:buSzPct val="115000"/>
              <a:buFont typeface="Wingdings 2" panose="05020102010507070707" pitchFamily="18" charset="2"/>
              <a:buChar char="ß"/>
              <a:tabLst/>
              <a:defRPr/>
            </a:pPr>
            <a:r>
              <a:rPr kumimoji="0" lang="en-US" sz="24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Berlin Sans FB" panose="020E0602020502020306" pitchFamily="34" charset="0"/>
                <a:ea typeface="+mn-ea"/>
                <a:cs typeface="+mn-cs"/>
              </a:rPr>
              <a:t>“James speaks almost in contemptuous language regarding such a fellow.” </a:t>
            </a: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Berlin Sans FB" panose="020E0602020502020306" pitchFamily="34" charset="0"/>
                <a:ea typeface="+mn-ea"/>
                <a:cs typeface="+mn-cs"/>
              </a:rPr>
              <a:t>(King, p. 132)  </a:t>
            </a:r>
            <a:r>
              <a:rPr kumimoji="0" lang="en-US" sz="24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Berlin Sans FB" panose="020E0602020502020306" pitchFamily="34" charset="0"/>
                <a:ea typeface="+mn-ea"/>
                <a:cs typeface="+mn-cs"/>
              </a:rPr>
              <a:t>Remember </a:t>
            </a:r>
            <a:r>
              <a:rPr kumimoji="0" lang="en-US" sz="2400" b="0" i="0" u="none" strike="noStrike" kern="1200" cap="none" spc="0" normalizeH="0" baseline="0" noProof="0" dirty="0">
                <a:ln>
                  <a:noFill/>
                </a:ln>
                <a:solidFill>
                  <a:srgbClr val="FFCC00"/>
                </a:solidFill>
                <a:effectLst>
                  <a:outerShdw blurRad="38100" dist="38100" dir="2700000" algn="tl">
                    <a:srgbClr val="000000"/>
                  </a:outerShdw>
                </a:effectLst>
                <a:uLnTx/>
                <a:uFillTx/>
                <a:latin typeface="Berlin Sans FB" panose="020E0602020502020306" pitchFamily="34" charset="0"/>
                <a:ea typeface="+mn-ea"/>
                <a:cs typeface="+mn-cs"/>
              </a:rPr>
              <a:t>Revelation 21:8</a:t>
            </a:r>
            <a:r>
              <a:rPr kumimoji="0" lang="en-US" sz="24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Berlin Sans FB" panose="020E0602020502020306" pitchFamily="34" charset="0"/>
                <a:ea typeface="+mn-ea"/>
                <a:cs typeface="+mn-cs"/>
              </a:rPr>
              <a:t>!</a:t>
            </a:r>
            <a:endPar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Berlin Sans FB" panose="020E0602020502020306" pitchFamily="34" charset="0"/>
              <a:ea typeface="+mn-ea"/>
              <a:cs typeface="+mn-cs"/>
            </a:endParaRPr>
          </a:p>
        </p:txBody>
      </p:sp>
      <p:pic>
        <p:nvPicPr>
          <p:cNvPr id="15" name="Picture 4" descr="Sharefaith: Church Websites, Church Graphics, Sunday School, VBS, Giving &amp;  Apps">
            <a:extLst>
              <a:ext uri="{FF2B5EF4-FFF2-40B4-BE49-F238E27FC236}">
                <a16:creationId xmlns:a16="http://schemas.microsoft.com/office/drawing/2014/main" id="{A41F53BF-AD9A-463A-B41B-0EE62DFAA1A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1"/>
            <a:ext cx="4648199" cy="2915854"/>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3112AB29-0174-4A32-B6A9-6901D9CF513A}"/>
              </a:ext>
            </a:extLst>
          </p:cNvPr>
          <p:cNvSpPr txBox="1"/>
          <p:nvPr/>
        </p:nvSpPr>
        <p:spPr>
          <a:xfrm>
            <a:off x="3775764" y="6477000"/>
            <a:ext cx="1616148" cy="369332"/>
          </a:xfrm>
          <a:prstGeom prst="rect">
            <a:avLst/>
          </a:prstGeom>
          <a:solidFill>
            <a:srgbClr val="FF9900"/>
          </a:solid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Berlin Sans FB" panose="020E0602020502020306" pitchFamily="34" charset="0"/>
                <a:ea typeface="+mn-ea"/>
                <a:cs typeface="+mn-cs"/>
              </a:rPr>
              <a:t>Count It All Joy</a:t>
            </a:r>
          </a:p>
        </p:txBody>
      </p:sp>
      <p:sp>
        <p:nvSpPr>
          <p:cNvPr id="17" name="Text Box 15">
            <a:extLst>
              <a:ext uri="{FF2B5EF4-FFF2-40B4-BE49-F238E27FC236}">
                <a16:creationId xmlns:a16="http://schemas.microsoft.com/office/drawing/2014/main" id="{427E65C1-4FA7-4145-BE75-A5C0CEF0610E}"/>
              </a:ext>
            </a:extLst>
          </p:cNvPr>
          <p:cNvSpPr txBox="1">
            <a:spLocks noChangeArrowheads="1"/>
          </p:cNvSpPr>
          <p:nvPr/>
        </p:nvSpPr>
        <p:spPr bwMode="auto">
          <a:xfrm>
            <a:off x="572656" y="6091535"/>
            <a:ext cx="855293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marR="0" lvl="0" indent="-457200" algn="l" defTabSz="914400" rtl="0" eaLnBrk="0" fontAlgn="base" latinLnBrk="0" hangingPunct="0">
              <a:lnSpc>
                <a:spcPct val="100000"/>
              </a:lnSpc>
              <a:spcBef>
                <a:spcPct val="0"/>
              </a:spcBef>
              <a:spcAft>
                <a:spcPct val="0"/>
              </a:spcAft>
              <a:buClr>
                <a:srgbClr val="FFFFFF"/>
              </a:buClr>
              <a:buSzPct val="115000"/>
              <a:buFont typeface="Wingdings 2" panose="05020102010507070707" pitchFamily="18" charset="2"/>
              <a:buChar char="ß"/>
              <a:tabLst/>
              <a:defRPr/>
            </a:pPr>
            <a:r>
              <a:rPr kumimoji="0" lang="en-US" sz="24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Berlin Sans FB" panose="020E0602020502020306" pitchFamily="34" charset="0"/>
                <a:ea typeface="+mn-ea"/>
                <a:cs typeface="+mn-cs"/>
              </a:rPr>
              <a:t>“What if I fail?”</a:t>
            </a:r>
            <a:endParaRPr kumimoji="0" lang="en-US" sz="2400" b="0" i="0" u="none" strike="noStrike" kern="1200" cap="none" spc="0" normalizeH="0" baseline="0" noProof="0" dirty="0">
              <a:ln>
                <a:noFill/>
              </a:ln>
              <a:solidFill>
                <a:srgbClr val="FFCC00"/>
              </a:solidFill>
              <a:effectLst>
                <a:outerShdw blurRad="38100" dist="38100" dir="2700000" algn="tl">
                  <a:srgbClr val="000000"/>
                </a:outerShdw>
              </a:effectLst>
              <a:uLnTx/>
              <a:uFillTx/>
              <a:latin typeface="Berlin Sans FB" panose="020E0602020502020306" pitchFamily="34" charset="0"/>
              <a:ea typeface="+mn-ea"/>
              <a:cs typeface="+mn-cs"/>
            </a:endParaRPr>
          </a:p>
        </p:txBody>
      </p:sp>
      <p:sp>
        <p:nvSpPr>
          <p:cNvPr id="22" name="Text Box 15">
            <a:extLst>
              <a:ext uri="{FF2B5EF4-FFF2-40B4-BE49-F238E27FC236}">
                <a16:creationId xmlns:a16="http://schemas.microsoft.com/office/drawing/2014/main" id="{F0CE388D-49A5-4FA2-8EF7-469E220B9A07}"/>
              </a:ext>
            </a:extLst>
          </p:cNvPr>
          <p:cNvSpPr txBox="1">
            <a:spLocks noChangeArrowheads="1"/>
          </p:cNvSpPr>
          <p:nvPr/>
        </p:nvSpPr>
        <p:spPr bwMode="auto">
          <a:xfrm>
            <a:off x="567975" y="6086476"/>
            <a:ext cx="855293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marR="0" lvl="0" indent="-457200" algn="l" defTabSz="914400" rtl="0" eaLnBrk="0" fontAlgn="base" latinLnBrk="0" hangingPunct="0">
              <a:lnSpc>
                <a:spcPct val="100000"/>
              </a:lnSpc>
              <a:spcBef>
                <a:spcPct val="0"/>
              </a:spcBef>
              <a:spcAft>
                <a:spcPct val="0"/>
              </a:spcAft>
              <a:buClr>
                <a:srgbClr val="FFFFFF"/>
              </a:buClr>
              <a:buSzPct val="115000"/>
              <a:buFont typeface="Wingdings 2" panose="05020102010507070707" pitchFamily="18" charset="2"/>
              <a:buChar char="ß"/>
              <a:tabLst/>
              <a:defRPr/>
            </a:pPr>
            <a:r>
              <a:rPr kumimoji="0" lang="en-US" sz="24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Berlin Sans FB" panose="020E0602020502020306" pitchFamily="34" charset="0"/>
                <a:ea typeface="+mn-ea"/>
                <a:cs typeface="+mn-cs"/>
              </a:rPr>
              <a:t>“What if I fail?”  </a:t>
            </a: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Berlin Sans FB" panose="020E0602020502020306" pitchFamily="34" charset="0"/>
                <a:ea typeface="+mn-ea"/>
                <a:cs typeface="+mn-cs"/>
              </a:rPr>
              <a:t>You will!  </a:t>
            </a:r>
            <a:r>
              <a:rPr kumimoji="0" lang="en-US" sz="24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Berlin Sans FB" panose="020E0602020502020306" pitchFamily="34" charset="0"/>
                <a:ea typeface="+mn-ea"/>
                <a:cs typeface="+mn-cs"/>
              </a:rPr>
              <a:t>So pray for more wisdom!  </a:t>
            </a:r>
            <a:r>
              <a:rPr kumimoji="0" lang="en-US" sz="2400" b="0" i="0" u="none" strike="noStrike" kern="1200" cap="none" spc="0" normalizeH="0" baseline="0" noProof="0" dirty="0">
                <a:ln>
                  <a:noFill/>
                </a:ln>
                <a:solidFill>
                  <a:srgbClr val="FFCC00"/>
                </a:solidFill>
                <a:effectLst>
                  <a:outerShdw blurRad="38100" dist="38100" dir="2700000" algn="tl">
                    <a:srgbClr val="000000"/>
                  </a:outerShdw>
                </a:effectLst>
                <a:uLnTx/>
                <a:uFillTx/>
                <a:latin typeface="Berlin Sans FB" panose="020E0602020502020306" pitchFamily="34" charset="0"/>
                <a:ea typeface="+mn-ea"/>
                <a:cs typeface="+mn-cs"/>
              </a:rPr>
              <a:t>Psa. 121  </a:t>
            </a:r>
          </a:p>
        </p:txBody>
      </p:sp>
      <p:sp>
        <p:nvSpPr>
          <p:cNvPr id="14" name="Rectangle 13">
            <a:extLst>
              <a:ext uri="{FF2B5EF4-FFF2-40B4-BE49-F238E27FC236}">
                <a16:creationId xmlns:a16="http://schemas.microsoft.com/office/drawing/2014/main" id="{691881E2-7C9D-4F94-B5A3-42A4DAECF904}"/>
              </a:ext>
            </a:extLst>
          </p:cNvPr>
          <p:cNvSpPr/>
          <p:nvPr/>
        </p:nvSpPr>
        <p:spPr bwMode="auto">
          <a:xfrm>
            <a:off x="198671" y="1575110"/>
            <a:ext cx="8747675" cy="3682690"/>
          </a:xfrm>
          <a:prstGeom prst="rect">
            <a:avLst/>
          </a:prstGeom>
          <a:gradFill>
            <a:gsLst>
              <a:gs pos="11000">
                <a:srgbClr val="006600"/>
              </a:gs>
              <a:gs pos="100000">
                <a:srgbClr val="003300"/>
              </a:gs>
            </a:gsLst>
            <a:lin ang="2700000" scaled="1"/>
          </a:gradFill>
          <a:ln w="50800" cap="flat" cmpd="sng" algn="ctr">
            <a:solidFill>
              <a:schemeClr val="tx1"/>
            </a:solidFill>
            <a:prstDash val="solid"/>
            <a:round/>
            <a:headEnd type="none" w="med" len="med"/>
            <a:tailEnd type="none" w="med" len="med"/>
          </a:ln>
          <a:effectLst/>
        </p:spPr>
        <p:txBody>
          <a:bodyPr vert="horz" wrap="square" lIns="228600" tIns="228600" rIns="228600" bIns="2286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Berlin Sans FB" panose="020E0602020502020306" pitchFamily="34" charset="0"/>
                <a:ea typeface="+mn-ea"/>
                <a:cs typeface="+mn-cs"/>
              </a:rPr>
              <a:t>Don’t Go Back to Egypt!</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Berlin Sans FB" panose="020E0602020502020306" pitchFamily="34" charset="0"/>
              <a:ea typeface="+mn-ea"/>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26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 </a:t>
            </a:r>
            <a:r>
              <a:rPr kumimoji="0" lang="en-US" sz="2600" b="0" i="0" u="none" strike="noStrike" kern="1200" cap="none" spc="0" normalizeH="0" baseline="30000" noProof="0" dirty="0">
                <a:ln>
                  <a:noFill/>
                </a:ln>
                <a:solidFill>
                  <a:srgbClr val="FFCC00"/>
                </a:solidFill>
                <a:effectLst/>
                <a:uLnTx/>
                <a:uFillTx/>
                <a:latin typeface="Berlin Sans FB" panose="020E0602020502020306" pitchFamily="34" charset="0"/>
                <a:ea typeface="+mn-ea"/>
                <a:cs typeface="+mn-cs"/>
              </a:rPr>
              <a:t>6</a:t>
            </a:r>
            <a:r>
              <a:rPr kumimoji="0" lang="en-US" sz="26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 But let him ask in faith, with no doubting, for he who doubts is like a wave of the sea driven and tossed by the wind. </a:t>
            </a:r>
            <a:r>
              <a:rPr kumimoji="0" lang="en-US" sz="2600" b="0" i="0" u="none" strike="noStrike" kern="1200" cap="none" spc="0" normalizeH="0" baseline="30000" noProof="0" dirty="0">
                <a:ln>
                  <a:noFill/>
                </a:ln>
                <a:solidFill>
                  <a:srgbClr val="FFCC00"/>
                </a:solidFill>
                <a:effectLst/>
                <a:uLnTx/>
                <a:uFillTx/>
                <a:latin typeface="Berlin Sans FB" panose="020E0602020502020306" pitchFamily="34" charset="0"/>
                <a:ea typeface="+mn-ea"/>
                <a:cs typeface="+mn-cs"/>
              </a:rPr>
              <a:t>7</a:t>
            </a:r>
            <a:r>
              <a:rPr kumimoji="0" lang="en-US" sz="26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 For let not that man suppose that he will receive anything from the Lord; </a:t>
            </a:r>
            <a:r>
              <a:rPr kumimoji="0" lang="en-US" sz="2600" b="0" i="0" u="none" strike="noStrike" kern="1200" cap="none" spc="0" normalizeH="0" baseline="30000" noProof="0" dirty="0">
                <a:ln>
                  <a:noFill/>
                </a:ln>
                <a:solidFill>
                  <a:srgbClr val="FFCC00"/>
                </a:solidFill>
                <a:effectLst/>
                <a:uLnTx/>
                <a:uFillTx/>
                <a:latin typeface="Berlin Sans FB" panose="020E0602020502020306" pitchFamily="34" charset="0"/>
                <a:ea typeface="+mn-ea"/>
                <a:cs typeface="+mn-cs"/>
              </a:rPr>
              <a:t>8</a:t>
            </a:r>
            <a:r>
              <a:rPr kumimoji="0" lang="en-US" sz="26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 he is a double-minded man, unstable in all his ways.”</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sz="12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600" b="0" i="0" u="none" strike="noStrike" kern="1200" cap="none" spc="0" normalizeH="0" baseline="0" noProof="0" dirty="0">
                <a:ln>
                  <a:noFill/>
                </a:ln>
                <a:solidFill>
                  <a:srgbClr val="FFCC00"/>
                </a:solidFill>
                <a:effectLst/>
                <a:uLnTx/>
                <a:uFillTx/>
                <a:latin typeface="Berlin Sans FB" panose="020E0602020502020306" pitchFamily="34" charset="0"/>
                <a:ea typeface="+mn-ea"/>
                <a:cs typeface="+mn-cs"/>
              </a:rPr>
              <a:t>—James 1:6-8</a:t>
            </a:r>
          </a:p>
        </p:txBody>
      </p:sp>
    </p:spTree>
    <p:extLst>
      <p:ext uri="{BB962C8B-B14F-4D97-AF65-F5344CB8AC3E}">
        <p14:creationId xmlns:p14="http://schemas.microsoft.com/office/powerpoint/2010/main" val="2738526637"/>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6329"/>
                                        </p:tgtEl>
                                        <p:attrNameLst>
                                          <p:attrName>style.visibility</p:attrName>
                                        </p:attrNameLst>
                                      </p:cBhvr>
                                      <p:to>
                                        <p:strVal val="visible"/>
                                      </p:to>
                                    </p:set>
                                    <p:animEffect transition="in" filter="dissolve">
                                      <p:cBhvr>
                                        <p:cTn id="7" dur="500"/>
                                        <p:tgtEl>
                                          <p:spTgt spid="56329"/>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dissolve">
                                      <p:cBhvr>
                                        <p:cTn id="11" dur="500"/>
                                        <p:tgtEl>
                                          <p:spTgt spid="15"/>
                                        </p:tgtEl>
                                      </p:cBhvr>
                                    </p:animEffect>
                                  </p:childTnLst>
                                </p:cTn>
                              </p:par>
                              <p:par>
                                <p:cTn id="12" presetID="9"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par>
                          <p:cTn id="15" fill="hold">
                            <p:stCondLst>
                              <p:cond delay="1000"/>
                            </p:stCondLst>
                            <p:childTnLst>
                              <p:par>
                                <p:cTn id="16" presetID="20"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edge">
                                      <p:cBhvr>
                                        <p:cTn id="18" dur="500"/>
                                        <p:tgtEl>
                                          <p:spTgt spid="21"/>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dissolv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dissolve">
                                      <p:cBhvr>
                                        <p:cTn id="27" dur="500"/>
                                        <p:tgtEl>
                                          <p:spTgt spid="12"/>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dissolv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dissolve">
                                      <p:cBhvr>
                                        <p:cTn id="35" dur="500"/>
                                        <p:tgtEl>
                                          <p:spTgt spid="24"/>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dissolve">
                                      <p:cBhvr>
                                        <p:cTn id="38" dur="500"/>
                                        <p:tgtEl>
                                          <p:spTgt spid="25"/>
                                        </p:tgtEl>
                                      </p:cBhvr>
                                    </p:animEffect>
                                  </p:childTnLst>
                                </p:cTn>
                              </p:par>
                            </p:childTnLst>
                          </p:cTn>
                        </p:par>
                        <p:par>
                          <p:cTn id="39" fill="hold">
                            <p:stCondLst>
                              <p:cond delay="500"/>
                            </p:stCondLst>
                            <p:childTnLst>
                              <p:par>
                                <p:cTn id="40" presetID="22" presetClass="entr" presetSubtype="8" fill="hold" nodeType="after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left)">
                                      <p:cBhvr>
                                        <p:cTn id="42" dur="500"/>
                                        <p:tgtEl>
                                          <p:spTgt spid="20"/>
                                        </p:tgtEl>
                                      </p:cBhvr>
                                    </p:animEffect>
                                  </p:childTnLst>
                                </p:cTn>
                              </p:par>
                              <p:par>
                                <p:cTn id="43" presetID="22" presetClass="entr" presetSubtype="8" fill="hold" nodeType="with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wipe(left)">
                                      <p:cBhvr>
                                        <p:cTn id="45" dur="500"/>
                                        <p:tgtEl>
                                          <p:spTgt spid="2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xit" presetSubtype="8" fill="hold" nodeType="clickEffect">
                                  <p:stCondLst>
                                    <p:cond delay="0"/>
                                  </p:stCondLst>
                                  <p:childTnLst>
                                    <p:animEffect transition="out" filter="wipe(left)">
                                      <p:cBhvr>
                                        <p:cTn id="49" dur="500"/>
                                        <p:tgtEl>
                                          <p:spTgt spid="20"/>
                                        </p:tgtEl>
                                      </p:cBhvr>
                                    </p:animEffect>
                                    <p:set>
                                      <p:cBhvr>
                                        <p:cTn id="50" dur="1" fill="hold">
                                          <p:stCondLst>
                                            <p:cond delay="499"/>
                                          </p:stCondLst>
                                        </p:cTn>
                                        <p:tgtEl>
                                          <p:spTgt spid="20"/>
                                        </p:tgtEl>
                                        <p:attrNameLst>
                                          <p:attrName>style.visibility</p:attrName>
                                        </p:attrNameLst>
                                      </p:cBhvr>
                                      <p:to>
                                        <p:strVal val="hidden"/>
                                      </p:to>
                                    </p:set>
                                  </p:childTnLst>
                                </p:cTn>
                              </p:par>
                              <p:par>
                                <p:cTn id="51" presetID="22" presetClass="exit" presetSubtype="8" fill="hold" nodeType="withEffect">
                                  <p:stCondLst>
                                    <p:cond delay="0"/>
                                  </p:stCondLst>
                                  <p:childTnLst>
                                    <p:animEffect transition="out" filter="wipe(left)">
                                      <p:cBhvr>
                                        <p:cTn id="52" dur="500"/>
                                        <p:tgtEl>
                                          <p:spTgt spid="23"/>
                                        </p:tgtEl>
                                      </p:cBhvr>
                                    </p:animEffect>
                                    <p:set>
                                      <p:cBhvr>
                                        <p:cTn id="53" dur="1" fill="hold">
                                          <p:stCondLst>
                                            <p:cond delay="499"/>
                                          </p:stCondLst>
                                        </p:cTn>
                                        <p:tgtEl>
                                          <p:spTgt spid="23"/>
                                        </p:tgtEl>
                                        <p:attrNameLst>
                                          <p:attrName>style.visibility</p:attrName>
                                        </p:attrNameLst>
                                      </p:cBhvr>
                                      <p:to>
                                        <p:strVal val="hidden"/>
                                      </p:to>
                                    </p:set>
                                  </p:childTnLst>
                                </p:cTn>
                              </p:par>
                            </p:childTnLst>
                          </p:cTn>
                        </p:par>
                        <p:par>
                          <p:cTn id="54" fill="hold">
                            <p:stCondLst>
                              <p:cond delay="500"/>
                            </p:stCondLst>
                            <p:childTnLst>
                              <p:par>
                                <p:cTn id="55" presetID="9" presetClass="entr" presetSubtype="0"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dissolve">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xit" presetSubtype="0" fill="hold" grpId="1" nodeType="clickEffect">
                                  <p:stCondLst>
                                    <p:cond delay="0"/>
                                  </p:stCondLst>
                                  <p:childTnLst>
                                    <p:animEffect transition="out" filter="dissolve">
                                      <p:cBhvr>
                                        <p:cTn id="61" dur="500"/>
                                        <p:tgtEl>
                                          <p:spTgt spid="14"/>
                                        </p:tgtEl>
                                      </p:cBhvr>
                                    </p:animEffect>
                                    <p:set>
                                      <p:cBhvr>
                                        <p:cTn id="62" dur="1" fill="hold">
                                          <p:stCondLst>
                                            <p:cond delay="499"/>
                                          </p:stCondLst>
                                        </p:cTn>
                                        <p:tgtEl>
                                          <p:spTgt spid="14"/>
                                        </p:tgtEl>
                                        <p:attrNameLst>
                                          <p:attrName>style.visibility</p:attrName>
                                        </p:attrNameLst>
                                      </p:cBhvr>
                                      <p:to>
                                        <p:strVal val="hidden"/>
                                      </p:to>
                                    </p:set>
                                  </p:childTnLst>
                                </p:cTn>
                              </p:par>
                              <p:par>
                                <p:cTn id="63" presetID="9" presetClass="entr" presetSubtype="0" fill="hold" grpId="0" nodeType="with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dissolve">
                                      <p:cBhvr>
                                        <p:cTn id="65" dur="500"/>
                                        <p:tgtEl>
                                          <p:spTgt spid="13"/>
                                        </p:tgtEl>
                                      </p:cBhvr>
                                    </p:animEffect>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grpId="0" nodeType="click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dissolve">
                                      <p:cBhvr>
                                        <p:cTn id="70" dur="500"/>
                                        <p:tgtEl>
                                          <p:spTgt spid="18"/>
                                        </p:tgtEl>
                                      </p:cBhvr>
                                    </p:animEffect>
                                  </p:childTnLst>
                                </p:cTn>
                              </p:par>
                            </p:childTnLst>
                          </p:cTn>
                        </p:par>
                      </p:childTnLst>
                    </p:cTn>
                  </p:par>
                  <p:par>
                    <p:cTn id="71" fill="hold">
                      <p:stCondLst>
                        <p:cond delay="indefinite"/>
                      </p:stCondLst>
                      <p:childTnLst>
                        <p:par>
                          <p:cTn id="72" fill="hold">
                            <p:stCondLst>
                              <p:cond delay="0"/>
                            </p:stCondLst>
                            <p:childTnLst>
                              <p:par>
                                <p:cTn id="73" presetID="9" presetClass="entr" presetSubtype="0" fill="hold" grpId="0" nodeType="click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dissolve">
                                      <p:cBhvr>
                                        <p:cTn id="75" dur="500"/>
                                        <p:tgtEl>
                                          <p:spTgt spid="17"/>
                                        </p:tgtEl>
                                      </p:cBhvr>
                                    </p:animEffect>
                                  </p:childTnLst>
                                </p:cTn>
                              </p:par>
                              <p:par>
                                <p:cTn id="76" presetID="9" presetClass="exit" presetSubtype="0" fill="hold" grpId="1" nodeType="withEffect">
                                  <p:stCondLst>
                                    <p:cond delay="0"/>
                                  </p:stCondLst>
                                  <p:childTnLst>
                                    <p:animEffect transition="out" filter="dissolve">
                                      <p:cBhvr>
                                        <p:cTn id="77" dur="500"/>
                                        <p:tgtEl>
                                          <p:spTgt spid="21"/>
                                        </p:tgtEl>
                                      </p:cBhvr>
                                    </p:animEffect>
                                    <p:set>
                                      <p:cBhvr>
                                        <p:cTn id="78" dur="1" fill="hold">
                                          <p:stCondLst>
                                            <p:cond delay="499"/>
                                          </p:stCondLst>
                                        </p:cTn>
                                        <p:tgtEl>
                                          <p:spTgt spid="21"/>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9" presetClass="exit" presetSubtype="0" fill="hold" grpId="1" nodeType="clickEffect">
                                  <p:stCondLst>
                                    <p:cond delay="0"/>
                                  </p:stCondLst>
                                  <p:childTnLst>
                                    <p:animEffect transition="out" filter="dissolve">
                                      <p:cBhvr>
                                        <p:cTn id="82" dur="500"/>
                                        <p:tgtEl>
                                          <p:spTgt spid="17"/>
                                        </p:tgtEl>
                                      </p:cBhvr>
                                    </p:animEffect>
                                    <p:set>
                                      <p:cBhvr>
                                        <p:cTn id="83" dur="1" fill="hold">
                                          <p:stCondLst>
                                            <p:cond delay="499"/>
                                          </p:stCondLst>
                                        </p:cTn>
                                        <p:tgtEl>
                                          <p:spTgt spid="17"/>
                                        </p:tgtEl>
                                        <p:attrNameLst>
                                          <p:attrName>style.visibility</p:attrName>
                                        </p:attrNameLst>
                                      </p:cBhvr>
                                      <p:to>
                                        <p:strVal val="hidden"/>
                                      </p:to>
                                    </p:set>
                                  </p:childTnLst>
                                </p:cTn>
                              </p:par>
                              <p:par>
                                <p:cTn id="84" presetID="9" presetClass="entr" presetSubtype="0" fill="hold" grpId="0" nodeType="withEffect">
                                  <p:stCondLst>
                                    <p:cond delay="0"/>
                                  </p:stCondLst>
                                  <p:childTnLst>
                                    <p:set>
                                      <p:cBhvr>
                                        <p:cTn id="85" dur="1" fill="hold">
                                          <p:stCondLst>
                                            <p:cond delay="0"/>
                                          </p:stCondLst>
                                        </p:cTn>
                                        <p:tgtEl>
                                          <p:spTgt spid="22"/>
                                        </p:tgtEl>
                                        <p:attrNameLst>
                                          <p:attrName>style.visibility</p:attrName>
                                        </p:attrNameLst>
                                      </p:cBhvr>
                                      <p:to>
                                        <p:strVal val="visible"/>
                                      </p:to>
                                    </p:set>
                                    <p:animEffect transition="in" filter="dissolve">
                                      <p:cBhvr>
                                        <p:cTn id="8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6" grpId="0"/>
      <p:bldP spid="24" grpId="0"/>
      <p:bldP spid="56329" grpId="0"/>
      <p:bldP spid="19" grpId="0"/>
      <p:bldP spid="12" grpId="0"/>
      <p:bldP spid="13" grpId="0"/>
      <p:bldP spid="18" grpId="0"/>
      <p:bldP spid="21" grpId="0" animBg="1"/>
      <p:bldP spid="21" grpId="1" animBg="1"/>
      <p:bldP spid="17" grpId="0"/>
      <p:bldP spid="17" grpId="1"/>
      <p:bldP spid="22" grpId="0"/>
      <p:bldP spid="14" grpId="0" animBg="1"/>
      <p:bldP spid="14" grpId="1"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showMasterPhAnim="0">
  <p:cSld>
    <p:bg>
      <p:bgPr>
        <a:gradFill rotWithShape="0">
          <a:gsLst>
            <a:gs pos="0">
              <a:srgbClr val="006600"/>
            </a:gs>
            <a:gs pos="100000">
              <a:srgbClr val="003300"/>
            </a:gs>
          </a:gsLst>
          <a:lin ang="2700000" scaled="1"/>
        </a:gradFill>
        <a:effectLst/>
      </p:bgPr>
    </p:bg>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E1DEFE98-FB24-438E-B03D-1A0CCC514ADE}"/>
              </a:ext>
            </a:extLst>
          </p:cNvPr>
          <p:cNvSpPr txBox="1"/>
          <p:nvPr/>
        </p:nvSpPr>
        <p:spPr>
          <a:xfrm>
            <a:off x="76200" y="56138"/>
            <a:ext cx="9067800" cy="6801862"/>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Berlin Sans FB" panose="020E0602020502020306" pitchFamily="34" charset="0"/>
                <a:ea typeface="+mn-ea"/>
                <a:cs typeface="+mn-cs"/>
              </a:rPr>
              <a:t>God Is the Helper of Those Who Seek Him</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200" b="0" i="0" u="none" strike="noStrike" kern="1200" cap="none" spc="0" normalizeH="0" baseline="0" noProof="0" dirty="0">
                <a:ln>
                  <a:noFill/>
                </a:ln>
                <a:solidFill>
                  <a:srgbClr val="FFCC00"/>
                </a:solidFill>
                <a:effectLst/>
                <a:uLnTx/>
                <a:uFillTx/>
                <a:latin typeface="Berlin Sans FB" panose="020E0602020502020306" pitchFamily="34" charset="0"/>
                <a:ea typeface="+mn-ea"/>
                <a:cs typeface="+mn-cs"/>
              </a:rPr>
              <a:t>Psalm 121</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Berlin Sans FB" panose="020E0602020502020306" pitchFamily="34" charset="0"/>
              <a:ea typeface="+mn-ea"/>
              <a:cs typeface="+mn-cs"/>
            </a:endParaRPr>
          </a:p>
          <a:p>
            <a:pPr marL="1376363" marR="0" lvl="0" indent="0" algn="l" defTabSz="914400" rtl="0" eaLnBrk="0" fontAlgn="base" latinLnBrk="0" hangingPunct="0">
              <a:lnSpc>
                <a:spcPct val="100000"/>
              </a:lnSpc>
              <a:spcBef>
                <a:spcPct val="0"/>
              </a:spcBef>
              <a:spcAft>
                <a:spcPct val="0"/>
              </a:spcAft>
              <a:buClrTx/>
              <a:buSzTx/>
              <a:buFontTx/>
              <a:buNone/>
              <a:tabLst/>
              <a:defRPr/>
            </a:pPr>
            <a:r>
              <a:rPr kumimoji="0" lang="en-US" sz="2200" b="0" i="0" u="none" strike="noStrike" kern="1200" cap="none" spc="0" normalizeH="0" baseline="0" noProof="0" dirty="0">
                <a:ln>
                  <a:noFill/>
                </a:ln>
                <a:solidFill>
                  <a:srgbClr val="FFFFFF"/>
                </a:solidFill>
                <a:effectLst/>
                <a:uLnTx/>
                <a:uFillTx/>
                <a:latin typeface="Berlin Sans FB" panose="020E0602020502020306" pitchFamily="34" charset="0"/>
                <a:ea typeface="+mn-ea"/>
                <a:cs typeface="+mn-cs"/>
              </a:rPr>
              <a:t> </a:t>
            </a:r>
            <a:r>
              <a:rPr kumimoji="0" lang="en-US" sz="22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 </a:t>
            </a:r>
            <a:r>
              <a:rPr kumimoji="0" lang="en-US" sz="2200" b="0" i="0" u="none" strike="noStrike" kern="1200" cap="none" spc="0" normalizeH="0" baseline="30000" noProof="0" dirty="0">
                <a:ln>
                  <a:noFill/>
                </a:ln>
                <a:solidFill>
                  <a:srgbClr val="FFCC00"/>
                </a:solidFill>
                <a:effectLst/>
                <a:uLnTx/>
                <a:uFillTx/>
                <a:latin typeface="Berlin Sans FB" panose="020E0602020502020306" pitchFamily="34" charset="0"/>
                <a:ea typeface="+mn-ea"/>
                <a:cs typeface="+mn-cs"/>
              </a:rPr>
              <a:t>1 </a:t>
            </a:r>
            <a:r>
              <a:rPr kumimoji="0" lang="en-US" sz="22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I will lift up my eyes to the hills — </a:t>
            </a:r>
          </a:p>
          <a:p>
            <a:pPr marL="1771650" marR="0" lvl="0" indent="0" algn="l" defTabSz="914400" rtl="0" eaLnBrk="0" fontAlgn="base" latinLnBrk="0" hangingPunct="0">
              <a:lnSpc>
                <a:spcPct val="100000"/>
              </a:lnSpc>
              <a:spcBef>
                <a:spcPct val="0"/>
              </a:spcBef>
              <a:spcAft>
                <a:spcPct val="0"/>
              </a:spcAft>
              <a:buClrTx/>
              <a:buSzTx/>
              <a:buFontTx/>
              <a:buNone/>
              <a:tabLst/>
              <a:defRPr/>
            </a:pPr>
            <a:r>
              <a:rPr kumimoji="0" lang="en-US" sz="22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From whence comes my help? </a:t>
            </a:r>
          </a:p>
          <a:p>
            <a:pPr marL="1652588" marR="0" lvl="0" indent="0" algn="l" defTabSz="914400" rtl="0" eaLnBrk="0" fontAlgn="base" latinLnBrk="0" hangingPunct="0">
              <a:lnSpc>
                <a:spcPct val="100000"/>
              </a:lnSpc>
              <a:spcBef>
                <a:spcPct val="0"/>
              </a:spcBef>
              <a:spcAft>
                <a:spcPct val="0"/>
              </a:spcAft>
              <a:buClrTx/>
              <a:buSzTx/>
              <a:buFontTx/>
              <a:buNone/>
              <a:tabLst/>
              <a:defRPr/>
            </a:pPr>
            <a:r>
              <a:rPr kumimoji="0" lang="en-US" sz="2200" b="0" i="0" u="none" strike="noStrike" kern="1200" cap="none" spc="0" normalizeH="0" baseline="30000" noProof="0" dirty="0">
                <a:ln>
                  <a:noFill/>
                </a:ln>
                <a:solidFill>
                  <a:srgbClr val="FFCC00"/>
                </a:solidFill>
                <a:effectLst/>
                <a:uLnTx/>
                <a:uFillTx/>
                <a:latin typeface="Berlin Sans FB" panose="020E0602020502020306" pitchFamily="34" charset="0"/>
                <a:ea typeface="+mn-ea"/>
                <a:cs typeface="+mn-cs"/>
              </a:rPr>
              <a:t>2</a:t>
            </a:r>
            <a:r>
              <a:rPr kumimoji="0" lang="en-US" sz="22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 My help comes from the </a:t>
            </a:r>
            <a:r>
              <a:rPr kumimoji="0" lang="en-US" sz="2200" b="0" i="1" u="none" strike="noStrike" kern="1200" cap="small" spc="0" normalizeH="0" baseline="0" noProof="0" dirty="0">
                <a:ln>
                  <a:noFill/>
                </a:ln>
                <a:solidFill>
                  <a:srgbClr val="FFFF00"/>
                </a:solidFill>
                <a:effectLst/>
                <a:uLnTx/>
                <a:uFillTx/>
                <a:latin typeface="Berlin Sans FB" panose="020E0602020502020306" pitchFamily="34" charset="0"/>
                <a:ea typeface="+mn-ea"/>
                <a:cs typeface="+mn-cs"/>
              </a:rPr>
              <a:t>Lord</a:t>
            </a:r>
            <a:r>
              <a:rPr kumimoji="0" lang="en-US" sz="22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a:t>
            </a:r>
          </a:p>
          <a:p>
            <a:pPr marL="1828800" marR="0" lvl="0" indent="0" algn="l" defTabSz="914400" rtl="0" eaLnBrk="0" fontAlgn="base" latinLnBrk="0" hangingPunct="0">
              <a:lnSpc>
                <a:spcPct val="100000"/>
              </a:lnSpc>
              <a:spcBef>
                <a:spcPct val="0"/>
              </a:spcBef>
              <a:spcAft>
                <a:spcPct val="0"/>
              </a:spcAft>
              <a:buClrTx/>
              <a:buSzTx/>
              <a:buFontTx/>
              <a:buNone/>
              <a:tabLst/>
              <a:defRPr/>
            </a:pPr>
            <a:r>
              <a:rPr kumimoji="0" lang="en-US" sz="22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Who made heaven and earth. </a:t>
            </a:r>
          </a:p>
          <a:p>
            <a:pPr marL="1652588" marR="0" lvl="0" indent="0" algn="l" defTabSz="914400" rtl="0" eaLnBrk="0" fontAlgn="base" latinLnBrk="0" hangingPunct="0">
              <a:lnSpc>
                <a:spcPct val="100000"/>
              </a:lnSpc>
              <a:spcBef>
                <a:spcPct val="0"/>
              </a:spcBef>
              <a:spcAft>
                <a:spcPct val="0"/>
              </a:spcAft>
              <a:buClrTx/>
              <a:buSzTx/>
              <a:buFontTx/>
              <a:buNone/>
              <a:tabLst/>
              <a:defRPr/>
            </a:pPr>
            <a:endParaRPr kumimoji="0" lang="en-US" sz="6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endParaRPr>
          </a:p>
          <a:p>
            <a:pPr marL="1652588" marR="0" lvl="0" indent="0" algn="l" defTabSz="914400" rtl="0" eaLnBrk="0" fontAlgn="base" latinLnBrk="0" hangingPunct="0">
              <a:lnSpc>
                <a:spcPct val="100000"/>
              </a:lnSpc>
              <a:spcBef>
                <a:spcPct val="0"/>
              </a:spcBef>
              <a:spcAft>
                <a:spcPct val="0"/>
              </a:spcAft>
              <a:buClrTx/>
              <a:buSzTx/>
              <a:buFontTx/>
              <a:buNone/>
              <a:tabLst/>
              <a:defRPr/>
            </a:pPr>
            <a:r>
              <a:rPr kumimoji="0" lang="en-US" sz="2200" b="0" i="0" u="none" strike="noStrike" kern="1200" cap="none" spc="0" normalizeH="0" baseline="30000" noProof="0" dirty="0">
                <a:ln>
                  <a:noFill/>
                </a:ln>
                <a:solidFill>
                  <a:srgbClr val="FFCC00"/>
                </a:solidFill>
                <a:effectLst/>
                <a:uLnTx/>
                <a:uFillTx/>
                <a:latin typeface="Berlin Sans FB" panose="020E0602020502020306" pitchFamily="34" charset="0"/>
                <a:ea typeface="+mn-ea"/>
                <a:cs typeface="+mn-cs"/>
              </a:rPr>
              <a:t>3</a:t>
            </a:r>
            <a:r>
              <a:rPr kumimoji="0" lang="en-US" sz="22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 He will not allow your foot to be moved;</a:t>
            </a:r>
          </a:p>
          <a:p>
            <a:pPr marL="1828800" marR="0" lvl="0" indent="0" algn="l" defTabSz="914400" rtl="0" eaLnBrk="0" fontAlgn="base" latinLnBrk="0" hangingPunct="0">
              <a:lnSpc>
                <a:spcPct val="100000"/>
              </a:lnSpc>
              <a:spcBef>
                <a:spcPct val="0"/>
              </a:spcBef>
              <a:spcAft>
                <a:spcPct val="0"/>
              </a:spcAft>
              <a:buClrTx/>
              <a:buSzTx/>
              <a:buFontTx/>
              <a:buNone/>
              <a:tabLst/>
              <a:defRPr/>
            </a:pPr>
            <a:r>
              <a:rPr kumimoji="0" lang="en-US" sz="22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He who keeps you will not slumber. </a:t>
            </a:r>
          </a:p>
          <a:p>
            <a:pPr marL="1652588" marR="0" lvl="0" indent="0" algn="l" defTabSz="914400" rtl="0" eaLnBrk="0" fontAlgn="base" latinLnBrk="0" hangingPunct="0">
              <a:lnSpc>
                <a:spcPct val="100000"/>
              </a:lnSpc>
              <a:spcBef>
                <a:spcPct val="0"/>
              </a:spcBef>
              <a:spcAft>
                <a:spcPct val="0"/>
              </a:spcAft>
              <a:buClrTx/>
              <a:buSzTx/>
              <a:buFontTx/>
              <a:buNone/>
              <a:tabLst/>
              <a:defRPr/>
            </a:pPr>
            <a:r>
              <a:rPr kumimoji="0" lang="en-US" sz="2200" b="0" i="0" u="none" strike="noStrike" kern="1200" cap="none" spc="0" normalizeH="0" baseline="30000" noProof="0" dirty="0">
                <a:ln>
                  <a:noFill/>
                </a:ln>
                <a:solidFill>
                  <a:srgbClr val="FFCC00"/>
                </a:solidFill>
                <a:effectLst/>
                <a:uLnTx/>
                <a:uFillTx/>
                <a:latin typeface="Berlin Sans FB" panose="020E0602020502020306" pitchFamily="34" charset="0"/>
                <a:ea typeface="+mn-ea"/>
                <a:cs typeface="+mn-cs"/>
              </a:rPr>
              <a:t>4 </a:t>
            </a:r>
            <a:r>
              <a:rPr kumimoji="0" lang="en-US" sz="22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Behold, He who keeps Israel</a:t>
            </a:r>
          </a:p>
          <a:p>
            <a:pPr marL="1771650" marR="0" lvl="0" indent="0" algn="l" defTabSz="914400" rtl="0" eaLnBrk="0" fontAlgn="base" latinLnBrk="0" hangingPunct="0">
              <a:lnSpc>
                <a:spcPct val="100000"/>
              </a:lnSpc>
              <a:spcBef>
                <a:spcPct val="0"/>
              </a:spcBef>
              <a:spcAft>
                <a:spcPct val="0"/>
              </a:spcAft>
              <a:buClrTx/>
              <a:buSzTx/>
              <a:buFontTx/>
              <a:buNone/>
              <a:tabLst/>
              <a:defRPr/>
            </a:pPr>
            <a:r>
              <a:rPr kumimoji="0" lang="en-US" sz="22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Shall neither slumber nor sleep. </a:t>
            </a:r>
          </a:p>
          <a:p>
            <a:pPr marL="1652588" marR="0" lvl="0" indent="0" algn="l" defTabSz="914400" rtl="0" eaLnBrk="0" fontAlgn="base" latinLnBrk="0" hangingPunct="0">
              <a:lnSpc>
                <a:spcPct val="100000"/>
              </a:lnSpc>
              <a:spcBef>
                <a:spcPct val="0"/>
              </a:spcBef>
              <a:spcAft>
                <a:spcPct val="0"/>
              </a:spcAft>
              <a:buClrTx/>
              <a:buSzTx/>
              <a:buFontTx/>
              <a:buNone/>
              <a:tabLst/>
              <a:defRPr/>
            </a:pPr>
            <a:endParaRPr kumimoji="0" lang="en-US" sz="6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endParaRPr>
          </a:p>
          <a:p>
            <a:pPr marL="1652588" marR="0" lvl="0" indent="0" algn="l" defTabSz="914400" rtl="0" eaLnBrk="0" fontAlgn="base" latinLnBrk="0" hangingPunct="0">
              <a:lnSpc>
                <a:spcPct val="100000"/>
              </a:lnSpc>
              <a:spcBef>
                <a:spcPct val="0"/>
              </a:spcBef>
              <a:spcAft>
                <a:spcPct val="0"/>
              </a:spcAft>
              <a:buClrTx/>
              <a:buSzTx/>
              <a:buFontTx/>
              <a:buNone/>
              <a:tabLst/>
              <a:defRPr/>
            </a:pPr>
            <a:r>
              <a:rPr kumimoji="0" lang="en-US" sz="2200" b="0" i="0" u="none" strike="noStrike" kern="1200" cap="none" spc="0" normalizeH="0" baseline="30000" noProof="0" dirty="0">
                <a:ln>
                  <a:noFill/>
                </a:ln>
                <a:solidFill>
                  <a:srgbClr val="FFCC00"/>
                </a:solidFill>
                <a:effectLst/>
                <a:uLnTx/>
                <a:uFillTx/>
                <a:latin typeface="Berlin Sans FB" panose="020E0602020502020306" pitchFamily="34" charset="0"/>
                <a:ea typeface="+mn-ea"/>
                <a:cs typeface="+mn-cs"/>
              </a:rPr>
              <a:t>5 </a:t>
            </a:r>
            <a:r>
              <a:rPr kumimoji="0" lang="en-US" sz="22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The </a:t>
            </a:r>
            <a:r>
              <a:rPr kumimoji="0" lang="en-US" sz="2200" b="0" i="1" u="none" strike="noStrike" kern="1200" cap="small" spc="0" normalizeH="0" baseline="0" noProof="0" dirty="0">
                <a:ln>
                  <a:noFill/>
                </a:ln>
                <a:solidFill>
                  <a:srgbClr val="FFFF00"/>
                </a:solidFill>
                <a:effectLst/>
                <a:uLnTx/>
                <a:uFillTx/>
                <a:latin typeface="Berlin Sans FB" panose="020E0602020502020306" pitchFamily="34" charset="0"/>
                <a:ea typeface="+mn-ea"/>
                <a:cs typeface="+mn-cs"/>
              </a:rPr>
              <a:t>Lord</a:t>
            </a:r>
            <a:r>
              <a:rPr kumimoji="0" lang="en-US" sz="22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 is your keeper;</a:t>
            </a:r>
          </a:p>
          <a:p>
            <a:pPr marL="1771650" marR="0" lvl="0" indent="0" algn="l" defTabSz="914400" rtl="0" eaLnBrk="0" fontAlgn="base" latinLnBrk="0" hangingPunct="0">
              <a:lnSpc>
                <a:spcPct val="100000"/>
              </a:lnSpc>
              <a:spcBef>
                <a:spcPct val="0"/>
              </a:spcBef>
              <a:spcAft>
                <a:spcPct val="0"/>
              </a:spcAft>
              <a:buClrTx/>
              <a:buSzTx/>
              <a:buFontTx/>
              <a:buNone/>
              <a:tabLst/>
              <a:defRPr/>
            </a:pPr>
            <a:r>
              <a:rPr kumimoji="0" lang="en-US" sz="22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The </a:t>
            </a:r>
            <a:r>
              <a:rPr kumimoji="0" lang="en-US" sz="2200" b="0" i="1" u="none" strike="noStrike" kern="1200" cap="small" spc="0" normalizeH="0" baseline="0" noProof="0" dirty="0">
                <a:ln>
                  <a:noFill/>
                </a:ln>
                <a:solidFill>
                  <a:srgbClr val="FFFF00"/>
                </a:solidFill>
                <a:effectLst/>
                <a:uLnTx/>
                <a:uFillTx/>
                <a:latin typeface="Berlin Sans FB" panose="020E0602020502020306" pitchFamily="34" charset="0"/>
                <a:ea typeface="+mn-ea"/>
                <a:cs typeface="+mn-cs"/>
              </a:rPr>
              <a:t>Lord </a:t>
            </a:r>
            <a:r>
              <a:rPr kumimoji="0" lang="en-US" sz="22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is your shade at your right hand. </a:t>
            </a:r>
          </a:p>
          <a:p>
            <a:pPr marL="1652588" marR="0" lvl="0" indent="0" algn="l" defTabSz="914400" rtl="0" eaLnBrk="0" fontAlgn="base" latinLnBrk="0" hangingPunct="0">
              <a:lnSpc>
                <a:spcPct val="100000"/>
              </a:lnSpc>
              <a:spcBef>
                <a:spcPct val="0"/>
              </a:spcBef>
              <a:spcAft>
                <a:spcPct val="0"/>
              </a:spcAft>
              <a:buClrTx/>
              <a:buSzTx/>
              <a:buFontTx/>
              <a:buNone/>
              <a:tabLst/>
              <a:defRPr/>
            </a:pPr>
            <a:r>
              <a:rPr kumimoji="0" lang="en-US" sz="2200" b="0" i="0" u="none" strike="noStrike" kern="1200" cap="none" spc="0" normalizeH="0" baseline="30000" noProof="0" dirty="0">
                <a:ln>
                  <a:noFill/>
                </a:ln>
                <a:solidFill>
                  <a:srgbClr val="FFCC00"/>
                </a:solidFill>
                <a:effectLst/>
                <a:uLnTx/>
                <a:uFillTx/>
                <a:latin typeface="Berlin Sans FB" panose="020E0602020502020306" pitchFamily="34" charset="0"/>
                <a:ea typeface="+mn-ea"/>
                <a:cs typeface="+mn-cs"/>
              </a:rPr>
              <a:t>6 </a:t>
            </a:r>
            <a:r>
              <a:rPr kumimoji="0" lang="en-US" sz="22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The sun shall not strike you by day,</a:t>
            </a:r>
          </a:p>
          <a:p>
            <a:pPr marL="1771650" marR="0" lvl="0" indent="0" algn="l" defTabSz="914400" rtl="0" eaLnBrk="0" fontAlgn="base" latinLnBrk="0" hangingPunct="0">
              <a:lnSpc>
                <a:spcPct val="100000"/>
              </a:lnSpc>
              <a:spcBef>
                <a:spcPct val="0"/>
              </a:spcBef>
              <a:spcAft>
                <a:spcPct val="0"/>
              </a:spcAft>
              <a:buClrTx/>
              <a:buSzTx/>
              <a:buFontTx/>
              <a:buNone/>
              <a:tabLst/>
              <a:defRPr/>
            </a:pPr>
            <a:r>
              <a:rPr kumimoji="0" lang="en-US" sz="22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Nor the moon by night. </a:t>
            </a:r>
          </a:p>
          <a:p>
            <a:pPr marL="1652588" marR="0" lvl="0" indent="0" algn="l" defTabSz="914400" rtl="0" eaLnBrk="0" fontAlgn="base" latinLnBrk="0" hangingPunct="0">
              <a:lnSpc>
                <a:spcPct val="100000"/>
              </a:lnSpc>
              <a:spcBef>
                <a:spcPct val="0"/>
              </a:spcBef>
              <a:spcAft>
                <a:spcPct val="0"/>
              </a:spcAft>
              <a:buClrTx/>
              <a:buSzTx/>
              <a:buFontTx/>
              <a:buNone/>
              <a:tabLst/>
              <a:defRPr/>
            </a:pPr>
            <a:endParaRPr kumimoji="0" lang="en-US" sz="6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endParaRPr>
          </a:p>
          <a:p>
            <a:pPr marL="1652588" marR="0" lvl="0" indent="0" algn="l" defTabSz="914400" rtl="0" eaLnBrk="0" fontAlgn="base" latinLnBrk="0" hangingPunct="0">
              <a:lnSpc>
                <a:spcPct val="100000"/>
              </a:lnSpc>
              <a:spcBef>
                <a:spcPct val="0"/>
              </a:spcBef>
              <a:spcAft>
                <a:spcPct val="0"/>
              </a:spcAft>
              <a:buClrTx/>
              <a:buSzTx/>
              <a:buFontTx/>
              <a:buNone/>
              <a:tabLst/>
              <a:defRPr/>
            </a:pPr>
            <a:r>
              <a:rPr kumimoji="0" lang="en-US" sz="2200" b="0" i="0" u="none" strike="noStrike" kern="1200" cap="none" spc="0" normalizeH="0" baseline="30000" noProof="0" dirty="0">
                <a:ln>
                  <a:noFill/>
                </a:ln>
                <a:solidFill>
                  <a:srgbClr val="FFCC00"/>
                </a:solidFill>
                <a:effectLst/>
                <a:uLnTx/>
                <a:uFillTx/>
                <a:latin typeface="Berlin Sans FB" panose="020E0602020502020306" pitchFamily="34" charset="0"/>
                <a:ea typeface="+mn-ea"/>
                <a:cs typeface="+mn-cs"/>
              </a:rPr>
              <a:t>7 </a:t>
            </a:r>
            <a:r>
              <a:rPr kumimoji="0" lang="en-US" sz="22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The </a:t>
            </a:r>
            <a:r>
              <a:rPr kumimoji="0" lang="en-US" sz="2200" b="0" i="1" u="none" strike="noStrike" kern="1200" cap="small" spc="0" normalizeH="0" baseline="0" noProof="0" dirty="0">
                <a:ln>
                  <a:noFill/>
                </a:ln>
                <a:solidFill>
                  <a:srgbClr val="FFFF00"/>
                </a:solidFill>
                <a:effectLst/>
                <a:uLnTx/>
                <a:uFillTx/>
                <a:latin typeface="Berlin Sans FB" panose="020E0602020502020306" pitchFamily="34" charset="0"/>
                <a:ea typeface="+mn-ea"/>
                <a:cs typeface="+mn-cs"/>
              </a:rPr>
              <a:t>Lord </a:t>
            </a:r>
            <a:r>
              <a:rPr kumimoji="0" lang="en-US" sz="22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shall preserve you from all evil;</a:t>
            </a:r>
          </a:p>
          <a:p>
            <a:pPr marL="1771650" marR="0" lvl="0" indent="0" algn="l" defTabSz="914400" rtl="0" eaLnBrk="0" fontAlgn="base" latinLnBrk="0" hangingPunct="0">
              <a:lnSpc>
                <a:spcPct val="100000"/>
              </a:lnSpc>
              <a:spcBef>
                <a:spcPct val="0"/>
              </a:spcBef>
              <a:spcAft>
                <a:spcPct val="0"/>
              </a:spcAft>
              <a:buClrTx/>
              <a:buSzTx/>
              <a:buFontTx/>
              <a:buNone/>
              <a:tabLst/>
              <a:defRPr/>
            </a:pPr>
            <a:r>
              <a:rPr kumimoji="0" lang="en-US" sz="22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He shall preserve your soul. </a:t>
            </a:r>
          </a:p>
          <a:p>
            <a:pPr marL="1652588" marR="0" lvl="0" indent="0" algn="l" defTabSz="914400" rtl="0" eaLnBrk="0" fontAlgn="base" latinLnBrk="0" hangingPunct="0">
              <a:lnSpc>
                <a:spcPct val="100000"/>
              </a:lnSpc>
              <a:spcBef>
                <a:spcPct val="0"/>
              </a:spcBef>
              <a:spcAft>
                <a:spcPct val="0"/>
              </a:spcAft>
              <a:buClrTx/>
              <a:buSzTx/>
              <a:buFontTx/>
              <a:buNone/>
              <a:tabLst/>
              <a:defRPr/>
            </a:pPr>
            <a:r>
              <a:rPr kumimoji="0" lang="en-US" sz="2200" b="0" i="0" u="none" strike="noStrike" kern="1200" cap="none" spc="0" normalizeH="0" baseline="30000" noProof="0" dirty="0">
                <a:ln>
                  <a:noFill/>
                </a:ln>
                <a:solidFill>
                  <a:srgbClr val="FFCC00"/>
                </a:solidFill>
                <a:effectLst/>
                <a:uLnTx/>
                <a:uFillTx/>
                <a:latin typeface="Berlin Sans FB" panose="020E0602020502020306" pitchFamily="34" charset="0"/>
                <a:ea typeface="+mn-ea"/>
                <a:cs typeface="+mn-cs"/>
              </a:rPr>
              <a:t>8 </a:t>
            </a:r>
            <a:r>
              <a:rPr kumimoji="0" lang="en-US" sz="22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The </a:t>
            </a:r>
            <a:r>
              <a:rPr kumimoji="0" lang="en-US" sz="2200" b="0" i="1" u="none" strike="noStrike" kern="1200" cap="small" spc="0" normalizeH="0" baseline="0" noProof="0" dirty="0">
                <a:ln>
                  <a:noFill/>
                </a:ln>
                <a:solidFill>
                  <a:srgbClr val="FFFF00"/>
                </a:solidFill>
                <a:effectLst/>
                <a:uLnTx/>
                <a:uFillTx/>
                <a:latin typeface="Berlin Sans FB" panose="020E0602020502020306" pitchFamily="34" charset="0"/>
                <a:ea typeface="+mn-ea"/>
                <a:cs typeface="+mn-cs"/>
              </a:rPr>
              <a:t>Lord</a:t>
            </a:r>
            <a:r>
              <a:rPr kumimoji="0" lang="en-US" sz="22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 shall preserve your going out and your coming in</a:t>
            </a:r>
          </a:p>
          <a:p>
            <a:pPr marL="1771650" marR="0" lvl="0" indent="0" algn="l" defTabSz="914400" rtl="0" eaLnBrk="0" fontAlgn="base" latinLnBrk="0" hangingPunct="0">
              <a:lnSpc>
                <a:spcPct val="100000"/>
              </a:lnSpc>
              <a:spcBef>
                <a:spcPct val="0"/>
              </a:spcBef>
              <a:spcAft>
                <a:spcPct val="0"/>
              </a:spcAft>
              <a:buClrTx/>
              <a:buSzTx/>
              <a:buFontTx/>
              <a:buNone/>
              <a:tabLst/>
              <a:defRPr/>
            </a:pPr>
            <a:r>
              <a:rPr kumimoji="0" lang="en-US" sz="22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From this time forth, and even forevermore.”</a:t>
            </a:r>
          </a:p>
        </p:txBody>
      </p:sp>
      <p:sp>
        <p:nvSpPr>
          <p:cNvPr id="3" name="TextBox 2">
            <a:extLst>
              <a:ext uri="{FF2B5EF4-FFF2-40B4-BE49-F238E27FC236}">
                <a16:creationId xmlns:a16="http://schemas.microsoft.com/office/drawing/2014/main" id="{706081D3-AB83-4AAE-824E-F56DD980D707}"/>
              </a:ext>
            </a:extLst>
          </p:cNvPr>
          <p:cNvSpPr txBox="1"/>
          <p:nvPr/>
        </p:nvSpPr>
        <p:spPr>
          <a:xfrm>
            <a:off x="600456" y="5029200"/>
            <a:ext cx="7933944" cy="1661993"/>
          </a:xfrm>
          <a:prstGeom prst="rect">
            <a:avLst/>
          </a:prstGeom>
          <a:solidFill>
            <a:srgbClr val="006600"/>
          </a:solidFill>
          <a:ln w="38100">
            <a:solidFill>
              <a:schemeClr val="tx1"/>
            </a:solidFill>
          </a:ln>
        </p:spPr>
        <p:txBody>
          <a:bodyPr wrap="square" lIns="228600" tIns="228600" rIns="228600" bIns="228600"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2600" b="0" i="0"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God will always reach out and hold our hand and help us navigate through the difficulties of life.  So, the </a:t>
            </a:r>
            <a:r>
              <a:rPr kumimoji="0" lang="en-US" sz="2600" b="0" i="0" u="sng" strike="noStrike" kern="1200" cap="none" spc="0" normalizeH="0" baseline="0" noProof="0" dirty="0">
                <a:ln>
                  <a:noFill/>
                </a:ln>
                <a:solidFill>
                  <a:srgbClr val="FFCC00"/>
                </a:solidFill>
                <a:effectLst/>
                <a:uLnTx/>
                <a:uFillTx/>
                <a:latin typeface="Berlin Sans FB" panose="020E0602020502020306" pitchFamily="34" charset="0"/>
                <a:ea typeface="+mn-ea"/>
                <a:cs typeface="+mn-cs"/>
              </a:rPr>
              <a:t>only</a:t>
            </a:r>
            <a:r>
              <a:rPr kumimoji="0" lang="en-US" sz="2600" b="0" i="0"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 question is this:  </a:t>
            </a:r>
            <a:r>
              <a:rPr kumimoji="0" lang="en-US" sz="2600" b="0" i="0" u="none" strike="noStrike" kern="1200" cap="none" spc="0" normalizeH="0" baseline="0" noProof="0" dirty="0">
                <a:ln>
                  <a:noFill/>
                </a:ln>
                <a:solidFill>
                  <a:srgbClr val="FFFFFF"/>
                </a:solidFill>
                <a:effectLst/>
                <a:uLnTx/>
                <a:uFillTx/>
                <a:latin typeface="Berlin Sans FB" panose="020E0602020502020306" pitchFamily="34" charset="0"/>
                <a:ea typeface="+mn-ea"/>
                <a:cs typeface="+mn-cs"/>
              </a:rPr>
              <a:t>“Will I faithfully cling to His hand?”</a:t>
            </a:r>
          </a:p>
        </p:txBody>
      </p:sp>
      <p:sp>
        <p:nvSpPr>
          <p:cNvPr id="6" name="Rectangle 5">
            <a:extLst>
              <a:ext uri="{FF2B5EF4-FFF2-40B4-BE49-F238E27FC236}">
                <a16:creationId xmlns:a16="http://schemas.microsoft.com/office/drawing/2014/main" id="{00D9403C-21DF-427A-8966-E2F0C2F5FB46}"/>
              </a:ext>
            </a:extLst>
          </p:cNvPr>
          <p:cNvSpPr/>
          <p:nvPr/>
        </p:nvSpPr>
        <p:spPr bwMode="auto">
          <a:xfrm>
            <a:off x="190892" y="609600"/>
            <a:ext cx="8747675" cy="4419600"/>
          </a:xfrm>
          <a:prstGeom prst="rect">
            <a:avLst/>
          </a:prstGeom>
          <a:gradFill>
            <a:gsLst>
              <a:gs pos="11000">
                <a:srgbClr val="006600"/>
              </a:gs>
              <a:gs pos="100000">
                <a:srgbClr val="003300"/>
              </a:gs>
            </a:gsLst>
            <a:lin ang="2700000" scaled="1"/>
          </a:gradFill>
          <a:ln w="50800" cap="flat" cmpd="sng" algn="ctr">
            <a:solidFill>
              <a:schemeClr val="tx1"/>
            </a:solidFill>
            <a:prstDash val="solid"/>
            <a:round/>
            <a:headEnd type="none" w="med" len="med"/>
            <a:tailEnd type="none" w="med" len="med"/>
          </a:ln>
          <a:effectLst/>
        </p:spPr>
        <p:txBody>
          <a:bodyPr vert="horz" wrap="square" lIns="228600" tIns="228600" rIns="228600" bIns="2286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Berlin Sans FB" panose="020E0602020502020306" pitchFamily="34" charset="0"/>
                <a:ea typeface="+mn-ea"/>
                <a:cs typeface="+mn-cs"/>
              </a:rPr>
              <a:t>We can persevere!  We can overcome!</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Berlin Sans FB" panose="020E0602020502020306" pitchFamily="34" charset="0"/>
              <a:ea typeface="+mn-ea"/>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28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 </a:t>
            </a:r>
            <a:r>
              <a:rPr kumimoji="0" lang="en-US" sz="2800" b="0" i="0" u="none" strike="noStrike" kern="1200" cap="none" spc="0" normalizeH="0" baseline="30000" noProof="0" dirty="0">
                <a:ln>
                  <a:noFill/>
                </a:ln>
                <a:solidFill>
                  <a:srgbClr val="FFCC00"/>
                </a:solidFill>
                <a:effectLst/>
                <a:uLnTx/>
                <a:uFillTx/>
                <a:latin typeface="Berlin Sans FB" panose="020E0602020502020306" pitchFamily="34" charset="0"/>
                <a:ea typeface="+mn-ea"/>
                <a:cs typeface="+mn-cs"/>
              </a:rPr>
              <a:t>6</a:t>
            </a:r>
            <a:r>
              <a:rPr kumimoji="0" lang="en-US" sz="28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 Be strong and of good courage, do not fear nor be afraid of them; for the </a:t>
            </a:r>
            <a:r>
              <a:rPr kumimoji="0" lang="en-US" sz="2800" b="0" i="1" u="none" strike="noStrike" kern="1200" cap="small" spc="0" normalizeH="0" baseline="0" noProof="0" dirty="0">
                <a:ln>
                  <a:noFill/>
                </a:ln>
                <a:solidFill>
                  <a:srgbClr val="FFFF00"/>
                </a:solidFill>
                <a:effectLst/>
                <a:uLnTx/>
                <a:uFillTx/>
                <a:latin typeface="Berlin Sans FB" panose="020E0602020502020306" pitchFamily="34" charset="0"/>
                <a:ea typeface="+mn-ea"/>
                <a:cs typeface="+mn-cs"/>
              </a:rPr>
              <a:t>Lord</a:t>
            </a:r>
            <a:r>
              <a:rPr kumimoji="0" lang="en-US" sz="28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 your God, He is the One who goes with you.  He will not leave you nor forsake you.”</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sz="12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600" b="0" i="0" u="none" strike="noStrike" kern="1200" cap="none" spc="0" normalizeH="0" baseline="0" noProof="0" dirty="0">
                <a:ln>
                  <a:noFill/>
                </a:ln>
                <a:solidFill>
                  <a:srgbClr val="FFCC00"/>
                </a:solidFill>
                <a:effectLst/>
                <a:uLnTx/>
                <a:uFillTx/>
                <a:latin typeface="Berlin Sans FB" panose="020E0602020502020306" pitchFamily="34" charset="0"/>
                <a:ea typeface="+mn-ea"/>
                <a:cs typeface="+mn-cs"/>
              </a:rPr>
              <a:t>—Deuteronomy 31:6</a:t>
            </a:r>
          </a:p>
        </p:txBody>
      </p:sp>
    </p:spTree>
    <p:extLst>
      <p:ext uri="{BB962C8B-B14F-4D97-AF65-F5344CB8AC3E}">
        <p14:creationId xmlns:p14="http://schemas.microsoft.com/office/powerpoint/2010/main" val="182437500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edge">
                                      <p:cBhvr>
                                        <p:cTn id="7" dur="1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1" nodeType="clickEffect">
                                  <p:stCondLst>
                                    <p:cond delay="0"/>
                                  </p:stCondLst>
                                  <p:childTnLst>
                                    <p:animEffect transition="out" filter="dissolv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6" grpId="0" animBg="1"/>
      <p:bldP spid="6"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056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rotWithShape="0">
          <a:gsLst>
            <a:gs pos="79227">
              <a:srgbClr val="339933"/>
            </a:gs>
            <a:gs pos="69000">
              <a:srgbClr val="006600"/>
            </a:gs>
            <a:gs pos="24000">
              <a:srgbClr val="006600"/>
            </a:gs>
            <a:gs pos="0">
              <a:srgbClr val="003300"/>
            </a:gs>
            <a:gs pos="91000">
              <a:srgbClr val="003300"/>
            </a:gs>
          </a:gsLst>
          <a:lin ang="2700000" scaled="1"/>
        </a:gradFill>
        <a:effectLst/>
      </p:bgPr>
    </p:bg>
    <p:spTree>
      <p:nvGrpSpPr>
        <p:cNvPr id="1" name=""/>
        <p:cNvGrpSpPr/>
        <p:nvPr/>
      </p:nvGrpSpPr>
      <p:grpSpPr>
        <a:xfrm>
          <a:off x="0" y="0"/>
          <a:ext cx="0" cy="0"/>
          <a:chOff x="0" y="0"/>
          <a:chExt cx="0" cy="0"/>
        </a:xfrm>
      </p:grpSpPr>
      <p:pic>
        <p:nvPicPr>
          <p:cNvPr id="4" name="j0400301.jpg"/>
          <p:cNvPicPr>
            <a:picLocks noChangeAspect="1"/>
          </p:cNvPicPr>
          <p:nvPr/>
        </p:nvPicPr>
        <p:blipFill>
          <a:blip r:embed="rId3" cstate="print"/>
          <a:stretch>
            <a:fillRect/>
          </a:stretch>
        </p:blipFill>
        <p:spPr>
          <a:xfrm>
            <a:off x="3323844" y="1868424"/>
            <a:ext cx="2496312" cy="3121152"/>
          </a:xfrm>
          <a:prstGeom prst="roundRect">
            <a:avLst>
              <a:gd name="adj" fmla="val 16667"/>
            </a:avLst>
          </a:prstGeom>
          <a:noFill/>
          <a:ln>
            <a:solidFill>
              <a:schemeClr val="bg1"/>
            </a:solidFill>
          </a:ln>
          <a:effectLst>
            <a:reflection blurRad="12700" stA="50000" endPos="75000" dist="101600" dir="5400000" sy="-100000" algn="bl" rotWithShape="0"/>
          </a:effectLst>
          <a:scene3d>
            <a:camera prst="isometricOffAxis2Left"/>
            <a:lightRig rig="threePt" dir="t"/>
          </a:scene3d>
        </p:spPr>
      </p:pic>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showMasterSp="0" showMasterPhAnim="0">
  <p:cSld>
    <p:bg>
      <p:bgPr>
        <a:gradFill rotWithShape="0">
          <a:gsLst>
            <a:gs pos="0">
              <a:srgbClr val="006600"/>
            </a:gs>
            <a:gs pos="100000">
              <a:srgbClr val="003300"/>
            </a:gs>
          </a:gsLst>
          <a:lin ang="2700000" scaled="1"/>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E86863-16FF-4455-8052-39B42922A73C}"/>
              </a:ext>
            </a:extLst>
          </p:cNvPr>
          <p:cNvSpPr/>
          <p:nvPr/>
        </p:nvSpPr>
        <p:spPr bwMode="auto">
          <a:xfrm>
            <a:off x="0" y="-11113"/>
            <a:ext cx="9144000" cy="1458913"/>
          </a:xfrm>
          <a:prstGeom prst="rect">
            <a:avLst/>
          </a:prstGeom>
          <a:solidFill>
            <a:srgbClr val="003300"/>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ahoma" panose="020B0604030504040204" pitchFamily="34" charset="0"/>
              <a:ea typeface="+mn-ea"/>
              <a:cs typeface="+mn-cs"/>
            </a:endParaRPr>
          </a:p>
        </p:txBody>
      </p:sp>
      <p:sp>
        <p:nvSpPr>
          <p:cNvPr id="56329" name="Text Box 9"/>
          <p:cNvSpPr txBox="1">
            <a:spLocks noChangeArrowheads="1"/>
          </p:cNvSpPr>
          <p:nvPr/>
        </p:nvSpPr>
        <p:spPr bwMode="auto">
          <a:xfrm>
            <a:off x="57728" y="268224"/>
            <a:ext cx="4953000" cy="923330"/>
          </a:xfrm>
          <a:prstGeom prst="rect">
            <a:avLst/>
          </a:prstGeom>
          <a:noFill/>
          <a:ln>
            <a:noFill/>
          </a:ln>
          <a:effectLst/>
        </p:spPr>
        <p:txBody>
          <a:bodyPr wrap="square">
            <a:spAutoFit/>
          </a:bodyPr>
          <a:lstStyle>
            <a:lvl1pPr marL="463550" indent="-463550">
              <a:defRPr sz="2400">
                <a:solidFill>
                  <a:schemeClr val="tx1"/>
                </a:solidFill>
                <a:latin typeface="Times New Roman" panose="02020603050405020304" pitchFamily="18" charset="0"/>
              </a:defRPr>
            </a:lvl1pPr>
            <a:lvl2pPr marL="5778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463550" marR="0" lvl="0" indent="-463550" algn="l" defTabSz="914400" rtl="0" eaLnBrk="0" fontAlgn="base" latinLnBrk="0" hangingPunct="0">
              <a:lnSpc>
                <a:spcPct val="100000"/>
              </a:lnSpc>
              <a:spcBef>
                <a:spcPct val="50000"/>
              </a:spcBef>
              <a:spcAft>
                <a:spcPct val="0"/>
              </a:spcAft>
              <a:buClrTx/>
              <a:buSzTx/>
              <a:buFontTx/>
              <a:buNone/>
              <a:tabLst/>
              <a:defRPr/>
            </a:pPr>
            <a:r>
              <a:rPr kumimoji="0" lang="en-US" sz="5400" b="0" i="0" u="none" strike="noStrike" kern="1200" cap="none" spc="0" normalizeH="0" baseline="0" noProof="0" dirty="0">
                <a:ln>
                  <a:noFill/>
                </a:ln>
                <a:solidFill>
                  <a:srgbClr val="FFFF00"/>
                </a:solidFill>
                <a:effectLst/>
                <a:uLnTx/>
                <a:uFillTx/>
                <a:latin typeface="Berlin Sans FB Demi" panose="020E0802020502020306" pitchFamily="34" charset="0"/>
                <a:ea typeface="+mn-ea"/>
                <a:cs typeface="+mn-cs"/>
              </a:rPr>
              <a:t>Introduction</a:t>
            </a:r>
          </a:p>
        </p:txBody>
      </p:sp>
      <p:sp>
        <p:nvSpPr>
          <p:cNvPr id="2" name="Slide Number Placeholder 1"/>
          <p:cNvSpPr>
            <a:spLocks noGrp="1"/>
          </p:cNvSpPr>
          <p:nvPr>
            <p:ph type="sldNum" sz="quarter" idx="12"/>
          </p:nvPr>
        </p:nvSpPr>
        <p:spPr>
          <a:xfrm>
            <a:off x="8458200" y="6400800"/>
            <a:ext cx="685800" cy="45720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55E7828-17CB-442F-849A-4BD13309398C}" type="slidenum">
              <a:rPr kumimoji="0" lang="en-US" sz="1800" b="1" i="0" u="none" strike="noStrike" kern="1200" cap="none" spc="0" normalizeH="0" baseline="0" noProof="0" smtClean="0">
                <a:ln>
                  <a:noFill/>
                </a:ln>
                <a:solidFill>
                  <a:srgbClr val="FFFFFF"/>
                </a:solidFill>
                <a:effectLst/>
                <a:uLnTx/>
                <a:uFillTx/>
                <a:latin typeface="Gill Sans MT" panose="020B0502020104020203"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800" b="1" i="0" u="none" strike="noStrike" kern="1200" cap="none" spc="0" normalizeH="0" baseline="0" noProof="0" dirty="0">
              <a:ln>
                <a:noFill/>
              </a:ln>
              <a:solidFill>
                <a:srgbClr val="FFFFFF"/>
              </a:solidFill>
              <a:effectLst/>
              <a:uLnTx/>
              <a:uFillTx/>
              <a:latin typeface="Gill Sans MT" panose="020B0502020104020203" pitchFamily="34" charset="0"/>
              <a:ea typeface="+mn-ea"/>
              <a:cs typeface="+mn-cs"/>
            </a:endParaRPr>
          </a:p>
        </p:txBody>
      </p:sp>
      <p:cxnSp>
        <p:nvCxnSpPr>
          <p:cNvPr id="5" name="Straight Connector 4">
            <a:extLst>
              <a:ext uri="{FF2B5EF4-FFF2-40B4-BE49-F238E27FC236}">
                <a16:creationId xmlns:a16="http://schemas.microsoft.com/office/drawing/2014/main" id="{611DC2B8-6858-4C7B-8330-CCB64F7EA68B}"/>
              </a:ext>
            </a:extLst>
          </p:cNvPr>
          <p:cNvCxnSpPr/>
          <p:nvPr/>
        </p:nvCxnSpPr>
        <p:spPr bwMode="auto">
          <a:xfrm>
            <a:off x="0" y="1447800"/>
            <a:ext cx="914400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Text Box 15">
            <a:extLst>
              <a:ext uri="{FF2B5EF4-FFF2-40B4-BE49-F238E27FC236}">
                <a16:creationId xmlns:a16="http://schemas.microsoft.com/office/drawing/2014/main" id="{482D0756-7117-48F0-8ABB-32D83A535B55}"/>
              </a:ext>
            </a:extLst>
          </p:cNvPr>
          <p:cNvSpPr txBox="1">
            <a:spLocks noChangeArrowheads="1"/>
          </p:cNvSpPr>
          <p:nvPr/>
        </p:nvSpPr>
        <p:spPr bwMode="auto">
          <a:xfrm>
            <a:off x="143256" y="1536192"/>
            <a:ext cx="4867472"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marR="0" lvl="0" indent="-457200" algn="l" defTabSz="914400" rtl="0" eaLnBrk="0" fontAlgn="base" latinLnBrk="0" hangingPunct="0">
              <a:lnSpc>
                <a:spcPct val="100000"/>
              </a:lnSpc>
              <a:spcBef>
                <a:spcPct val="0"/>
              </a:spcBef>
              <a:spcAft>
                <a:spcPct val="0"/>
              </a:spcAft>
              <a:buClr>
                <a:srgbClr val="FFFF00"/>
              </a:buClr>
              <a:buSzPct val="115000"/>
              <a:buFont typeface="Wingdings 2" panose="05020102010507070707" pitchFamily="18" charset="2"/>
              <a:buChar char=""/>
              <a:tabLst/>
              <a:defRPr/>
            </a:pPr>
            <a:r>
              <a:rPr kumimoji="0" 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Berlin Sans FB" panose="020E0602020502020306" pitchFamily="34" charset="0"/>
                <a:ea typeface="+mn-ea"/>
                <a:cs typeface="+mn-cs"/>
              </a:rPr>
              <a:t>The last ~2 years have been a challenge for all:  the world, our nation, society, individuals, and the church.</a:t>
            </a:r>
            <a:endParaRPr kumimoji="0" lang="en-US" sz="2800" b="0" i="0" u="none" strike="noStrike" kern="1200" cap="none" spc="0" normalizeH="0" baseline="0" noProof="0" dirty="0">
              <a:ln>
                <a:noFill/>
              </a:ln>
              <a:solidFill>
                <a:srgbClr val="FFCC66"/>
              </a:solidFill>
              <a:effectLst>
                <a:outerShdw blurRad="38100" dist="38100" dir="2700000" algn="tl">
                  <a:srgbClr val="000000"/>
                </a:outerShdw>
              </a:effectLst>
              <a:uLnTx/>
              <a:uFillTx/>
              <a:latin typeface="Berlin Sans FB" panose="020E0602020502020306" pitchFamily="34" charset="0"/>
              <a:ea typeface="+mn-ea"/>
              <a:cs typeface="+mn-cs"/>
            </a:endParaRPr>
          </a:p>
        </p:txBody>
      </p:sp>
      <p:pic>
        <p:nvPicPr>
          <p:cNvPr id="1026" name="Picture 2" descr="Facing Challenges – Faith.Hope.Love">
            <a:extLst>
              <a:ext uri="{FF2B5EF4-FFF2-40B4-BE49-F238E27FC236}">
                <a16:creationId xmlns:a16="http://schemas.microsoft.com/office/drawing/2014/main" id="{29A031D9-BD9A-431D-8E58-86F30AF864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0728" y="-2351"/>
            <a:ext cx="4133272" cy="3507551"/>
          </a:xfrm>
          <a:prstGeom prst="rect">
            <a:avLst/>
          </a:prstGeom>
          <a:noFill/>
          <a:extLst>
            <a:ext uri="{909E8E84-426E-40DD-AFC4-6F175D3DCCD1}">
              <a14:hiddenFill xmlns:a14="http://schemas.microsoft.com/office/drawing/2010/main">
                <a:solidFill>
                  <a:srgbClr val="FFFFFF"/>
                </a:solidFill>
              </a14:hiddenFill>
            </a:ext>
          </a:extLst>
        </p:spPr>
      </p:pic>
      <p:sp>
        <p:nvSpPr>
          <p:cNvPr id="17" name="Text Box 15">
            <a:extLst>
              <a:ext uri="{FF2B5EF4-FFF2-40B4-BE49-F238E27FC236}">
                <a16:creationId xmlns:a16="http://schemas.microsoft.com/office/drawing/2014/main" id="{BF95B65F-DD42-49EC-9236-64BF94265D92}"/>
              </a:ext>
            </a:extLst>
          </p:cNvPr>
          <p:cNvSpPr txBox="1">
            <a:spLocks noChangeArrowheads="1"/>
          </p:cNvSpPr>
          <p:nvPr/>
        </p:nvSpPr>
        <p:spPr bwMode="auto">
          <a:xfrm>
            <a:off x="143256" y="3517392"/>
            <a:ext cx="9000744"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marR="0" lvl="0" indent="-457200" algn="l" defTabSz="914400" rtl="0" eaLnBrk="0" fontAlgn="base" latinLnBrk="0" hangingPunct="0">
              <a:lnSpc>
                <a:spcPct val="100000"/>
              </a:lnSpc>
              <a:spcBef>
                <a:spcPct val="0"/>
              </a:spcBef>
              <a:spcAft>
                <a:spcPct val="0"/>
              </a:spcAft>
              <a:buClr>
                <a:srgbClr val="FFFF00"/>
              </a:buClr>
              <a:buSzPct val="115000"/>
              <a:buFont typeface="Wingdings 2" panose="05020102010507070707" pitchFamily="18" charset="2"/>
              <a:buChar char=""/>
              <a:tabLst/>
              <a:defRPr/>
            </a:pPr>
            <a:r>
              <a:rPr kumimoji="0" 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Berlin Sans FB" panose="020E0602020502020306" pitchFamily="34" charset="0"/>
                <a:ea typeface="+mn-ea"/>
                <a:cs typeface="+mn-cs"/>
              </a:rPr>
              <a:t>As a child of the 1960’s I can unequivocally state that today’s challenges seem much more ominous than those of bygone decades.</a:t>
            </a:r>
            <a:endParaRPr kumimoji="0" lang="en-US" sz="2800" b="0" i="0" u="none" strike="noStrike" kern="1200" cap="none" spc="0" normalizeH="0" baseline="0" noProof="0" dirty="0">
              <a:ln>
                <a:noFill/>
              </a:ln>
              <a:solidFill>
                <a:srgbClr val="FFCC66"/>
              </a:solidFill>
              <a:effectLst>
                <a:outerShdw blurRad="38100" dist="38100" dir="2700000" algn="tl">
                  <a:srgbClr val="000000"/>
                </a:outerShdw>
              </a:effectLst>
              <a:uLnTx/>
              <a:uFillTx/>
              <a:latin typeface="Berlin Sans FB" panose="020E0602020502020306" pitchFamily="34" charset="0"/>
              <a:ea typeface="+mn-ea"/>
              <a:cs typeface="+mn-cs"/>
            </a:endParaRPr>
          </a:p>
        </p:txBody>
      </p:sp>
      <p:sp>
        <p:nvSpPr>
          <p:cNvPr id="20" name="Text Box 15">
            <a:extLst>
              <a:ext uri="{FF2B5EF4-FFF2-40B4-BE49-F238E27FC236}">
                <a16:creationId xmlns:a16="http://schemas.microsoft.com/office/drawing/2014/main" id="{94E7B091-6431-428E-918E-218080E120A8}"/>
              </a:ext>
            </a:extLst>
          </p:cNvPr>
          <p:cNvSpPr txBox="1">
            <a:spLocks noChangeArrowheads="1"/>
          </p:cNvSpPr>
          <p:nvPr/>
        </p:nvSpPr>
        <p:spPr bwMode="auto">
          <a:xfrm>
            <a:off x="143256" y="5041392"/>
            <a:ext cx="900074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marR="0" lvl="0" indent="-457200" algn="l" defTabSz="914400" rtl="0" eaLnBrk="0" fontAlgn="base" latinLnBrk="0" hangingPunct="0">
              <a:lnSpc>
                <a:spcPct val="100000"/>
              </a:lnSpc>
              <a:spcBef>
                <a:spcPct val="0"/>
              </a:spcBef>
              <a:spcAft>
                <a:spcPct val="0"/>
              </a:spcAft>
              <a:buClr>
                <a:srgbClr val="FFFF00"/>
              </a:buClr>
              <a:buSzPct val="115000"/>
              <a:buFont typeface="Wingdings 2" panose="05020102010507070707" pitchFamily="18" charset="2"/>
              <a:buChar char=""/>
              <a:tabLst/>
              <a:defRPr/>
            </a:pPr>
            <a:r>
              <a:rPr kumimoji="0" 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Berlin Sans FB" panose="020E0602020502020306" pitchFamily="34" charset="0"/>
                <a:ea typeface="+mn-ea"/>
                <a:cs typeface="+mn-cs"/>
              </a:rPr>
              <a:t>Many have been totally “blindsided” by the recent challenges.  </a:t>
            </a:r>
            <a:r>
              <a:rPr kumimoji="0" lang="en-US" sz="28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Berlin Sans FB" panose="020E0602020502020306" pitchFamily="34" charset="0"/>
                <a:ea typeface="+mn-ea"/>
                <a:cs typeface="+mn-cs"/>
              </a:rPr>
              <a:t>Is God still in control?  Does God still care?</a:t>
            </a:r>
          </a:p>
        </p:txBody>
      </p:sp>
      <p:sp>
        <p:nvSpPr>
          <p:cNvPr id="22" name="Text Box 15">
            <a:extLst>
              <a:ext uri="{FF2B5EF4-FFF2-40B4-BE49-F238E27FC236}">
                <a16:creationId xmlns:a16="http://schemas.microsoft.com/office/drawing/2014/main" id="{321FABC1-F0E5-4E1B-9EF4-FC14028E0F43}"/>
              </a:ext>
            </a:extLst>
          </p:cNvPr>
          <p:cNvSpPr txBox="1">
            <a:spLocks noChangeArrowheads="1"/>
          </p:cNvSpPr>
          <p:nvPr/>
        </p:nvSpPr>
        <p:spPr bwMode="auto">
          <a:xfrm>
            <a:off x="152400" y="6194572"/>
            <a:ext cx="900074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marR="0" lvl="0" indent="-457200" algn="l" defTabSz="914400" rtl="0" eaLnBrk="0" fontAlgn="base" latinLnBrk="0" hangingPunct="0">
              <a:lnSpc>
                <a:spcPct val="100000"/>
              </a:lnSpc>
              <a:spcBef>
                <a:spcPct val="0"/>
              </a:spcBef>
              <a:spcAft>
                <a:spcPct val="0"/>
              </a:spcAft>
              <a:buClr>
                <a:srgbClr val="FFFF00"/>
              </a:buClr>
              <a:buSzPct val="115000"/>
              <a:buFont typeface="Wingdings 2" panose="05020102010507070707" pitchFamily="18" charset="2"/>
              <a:buChar char=""/>
              <a:tabLst/>
              <a:defRPr/>
            </a:pPr>
            <a:r>
              <a:rPr kumimoji="0" 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Berlin Sans FB" panose="020E0602020502020306" pitchFamily="34" charset="0"/>
                <a:ea typeface="+mn-ea"/>
                <a:cs typeface="+mn-cs"/>
              </a:rPr>
              <a:t>How do we as Christians deal with such challenges?</a:t>
            </a:r>
            <a:endParaRPr kumimoji="0" lang="en-US" sz="2800" b="0" i="0" u="none" strike="noStrike" kern="1200" cap="none" spc="0" normalizeH="0" baseline="0" noProof="0" dirty="0">
              <a:ln>
                <a:noFill/>
              </a:ln>
              <a:solidFill>
                <a:srgbClr val="FFCC66"/>
              </a:solidFill>
              <a:effectLst>
                <a:outerShdw blurRad="38100" dist="38100" dir="2700000" algn="tl">
                  <a:srgbClr val="000000"/>
                </a:outerShdw>
              </a:effectLst>
              <a:uLnTx/>
              <a:uFillTx/>
              <a:latin typeface="Berlin Sans FB" panose="020E0602020502020306" pitchFamily="34" charset="0"/>
              <a:ea typeface="+mn-ea"/>
              <a:cs typeface="+mn-cs"/>
            </a:endParaRPr>
          </a:p>
        </p:txBody>
      </p:sp>
    </p:spTree>
    <p:extLst>
      <p:ext uri="{BB962C8B-B14F-4D97-AF65-F5344CB8AC3E}">
        <p14:creationId xmlns:p14="http://schemas.microsoft.com/office/powerpoint/2010/main" val="2778903404"/>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6329"/>
                                        </p:tgtEl>
                                        <p:attrNameLst>
                                          <p:attrName>style.visibility</p:attrName>
                                        </p:attrNameLst>
                                      </p:cBhvr>
                                      <p:to>
                                        <p:strVal val="visible"/>
                                      </p:to>
                                    </p:set>
                                    <p:animEffect transition="in" filter="dissolve">
                                      <p:cBhvr>
                                        <p:cTn id="7" dur="500"/>
                                        <p:tgtEl>
                                          <p:spTgt spid="56329"/>
                                        </p:tgtEl>
                                      </p:cBhvr>
                                    </p:animEffect>
                                  </p:childTnLst>
                                </p:cTn>
                              </p:par>
                              <p:par>
                                <p:cTn id="8" presetID="9"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dissolve">
                                      <p:cBhvr>
                                        <p:cTn id="10" dur="500"/>
                                        <p:tgtEl>
                                          <p:spTgt spid="1026"/>
                                        </p:tgtEl>
                                      </p:cBhvr>
                                    </p:animEffect>
                                  </p:childTnLst>
                                </p:cTn>
                              </p:par>
                              <p:par>
                                <p:cTn id="11" presetID="9"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dissolv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dissolv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dissolve">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dissolve">
                                      <p:cBhvr>
                                        <p:cTn id="3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9" grpId="0"/>
      <p:bldP spid="19" grpId="0"/>
      <p:bldP spid="17" grpId="0"/>
      <p:bldP spid="20"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rotWithShape="0">
          <a:gsLst>
            <a:gs pos="15000">
              <a:srgbClr val="003300"/>
            </a:gs>
            <a:gs pos="75000">
              <a:srgbClr val="006600"/>
            </a:gs>
          </a:gsLst>
          <a:lin ang="2700000" scaled="1"/>
        </a:gra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E67C590-910C-4240-BE63-B93AFA6D156D}"/>
              </a:ext>
            </a:extLst>
          </p:cNvPr>
          <p:cNvCxnSpPr/>
          <p:nvPr/>
        </p:nvCxnSpPr>
        <p:spPr bwMode="auto">
          <a:xfrm>
            <a:off x="-13002" y="4343400"/>
            <a:ext cx="914400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Rectangle 7">
            <a:extLst>
              <a:ext uri="{FF2B5EF4-FFF2-40B4-BE49-F238E27FC236}">
                <a16:creationId xmlns:a16="http://schemas.microsoft.com/office/drawing/2014/main" id="{8A96D7F0-B9B5-4E01-8512-9810E228CAA0}"/>
              </a:ext>
            </a:extLst>
          </p:cNvPr>
          <p:cNvSpPr/>
          <p:nvPr/>
        </p:nvSpPr>
        <p:spPr>
          <a:xfrm>
            <a:off x="-25571" y="4383035"/>
            <a:ext cx="9144000" cy="2474965"/>
          </a:xfrm>
          <a:prstGeom prst="rect">
            <a:avLst/>
          </a:prstGeom>
          <a:solidFill>
            <a:srgbClr val="003300"/>
          </a:solidFill>
          <a:ln>
            <a:noFill/>
          </a:ln>
        </p:spPr>
        <p:style>
          <a:lnRef idx="3">
            <a:schemeClr val="lt1"/>
          </a:lnRef>
          <a:fillRef idx="1">
            <a:schemeClr val="accent1"/>
          </a:fillRef>
          <a:effectRef idx="1">
            <a:schemeClr val="accent1"/>
          </a:effectRef>
          <a:fontRef idx="minor">
            <a:schemeClr val="lt1"/>
          </a:fontRef>
        </p:style>
        <p:txBody>
          <a:bodyPr rtlCol="0" anchor="t"/>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0" b="1" i="0" u="none" strike="noStrike" kern="1200" cap="none" spc="0" normalizeH="0" baseline="0" noProof="0" dirty="0">
                <a:ln>
                  <a:noFill/>
                </a:ln>
                <a:solidFill>
                  <a:srgbClr val="FFFFFF"/>
                </a:solidFill>
                <a:effectLst>
                  <a:glow rad="101600">
                    <a:srgbClr val="720000">
                      <a:alpha val="60000"/>
                    </a:srgbClr>
                  </a:glow>
                  <a:outerShdw blurRad="38100" dist="38100" dir="2700000" algn="tl">
                    <a:srgbClr val="000000">
                      <a:alpha val="43137"/>
                    </a:srgbClr>
                  </a:outerShdw>
                </a:effectLst>
                <a:uLnTx/>
                <a:uFillTx/>
                <a:latin typeface="Nyala" panose="02000504070300020003" pitchFamily="2" charset="0"/>
                <a:ea typeface="+mn-ea"/>
                <a:cs typeface="+mn-cs"/>
              </a:rPr>
              <a:t>Count It All Joy</a:t>
            </a:r>
            <a:endParaRPr kumimoji="0" lang="en-US" sz="8000" b="1" i="0" u="none" strike="noStrike" kern="1200" cap="none" spc="0" normalizeH="0" baseline="0" noProof="0" dirty="0">
              <a:ln>
                <a:noFill/>
              </a:ln>
              <a:solidFill>
                <a:srgbClr val="FFCC66"/>
              </a:solidFill>
              <a:effectLst>
                <a:glow rad="101600">
                  <a:srgbClr val="720000">
                    <a:alpha val="60000"/>
                  </a:srgbClr>
                </a:glow>
                <a:outerShdw blurRad="38100" dist="38100" dir="2700000" algn="tl">
                  <a:srgbClr val="000000">
                    <a:alpha val="43137"/>
                  </a:srgbClr>
                </a:outerShdw>
              </a:effectLst>
              <a:uLnTx/>
              <a:uFillTx/>
              <a:latin typeface="Nyala" panose="02000504070300020003" pitchFamily="2" charset="0"/>
              <a:ea typeface="+mn-ea"/>
              <a:cs typeface="+mn-cs"/>
            </a:endParaRPr>
          </a:p>
        </p:txBody>
      </p:sp>
      <p:sp>
        <p:nvSpPr>
          <p:cNvPr id="10" name="Title 4">
            <a:extLst>
              <a:ext uri="{FF2B5EF4-FFF2-40B4-BE49-F238E27FC236}">
                <a16:creationId xmlns:a16="http://schemas.microsoft.com/office/drawing/2014/main" id="{5CB2E460-E413-4073-B353-9252D417753D}"/>
              </a:ext>
            </a:extLst>
          </p:cNvPr>
          <p:cNvSpPr txBox="1">
            <a:spLocks/>
          </p:cNvSpPr>
          <p:nvPr/>
        </p:nvSpPr>
        <p:spPr>
          <a:xfrm>
            <a:off x="503380" y="5715001"/>
            <a:ext cx="8140398" cy="1142999"/>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1" i="1" u="none" strike="noStrike" kern="1200" cap="none" spc="0" normalizeH="0" baseline="0" noProof="0" dirty="0">
                <a:ln w="18415" cmpd="sng">
                  <a:noFill/>
                  <a:prstDash val="solid"/>
                </a:ln>
                <a:solidFill>
                  <a:srgbClr val="FFFF00"/>
                </a:solidFill>
                <a:effectLst>
                  <a:glow rad="101600">
                    <a:srgbClr val="720000">
                      <a:alpha val="60000"/>
                    </a:srgbClr>
                  </a:glow>
                  <a:outerShdw blurRad="63500" dir="3600000" algn="tl" rotWithShape="0">
                    <a:srgbClr val="000000">
                      <a:alpha val="70000"/>
                    </a:srgbClr>
                  </a:outerShdw>
                </a:effectLst>
                <a:uLnTx/>
                <a:uFillTx/>
                <a:latin typeface="Cambria" pitchFamily="18" charset="0"/>
                <a:ea typeface="+mn-ea"/>
                <a:cs typeface="+mn-cs"/>
              </a:rPr>
              <a:t>James 1:2-8</a:t>
            </a:r>
          </a:p>
        </p:txBody>
      </p:sp>
      <p:pic>
        <p:nvPicPr>
          <p:cNvPr id="1026" name="Picture 2" descr="Sharefaith: Church Websites, Church Graphics, Sunday School, VBS, Giving &amp;  Apps">
            <a:extLst>
              <a:ext uri="{FF2B5EF4-FFF2-40B4-BE49-F238E27FC236}">
                <a16:creationId xmlns:a16="http://schemas.microsoft.com/office/drawing/2014/main" id="{388334B8-95D5-40C7-B07B-63EEEC517A0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1092" y="73888"/>
            <a:ext cx="5562600" cy="417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0947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style.rotation</p:attrName>
                                        </p:attrNameLst>
                                      </p:cBhvr>
                                      <p:tavLst>
                                        <p:tav tm="0">
                                          <p:val>
                                            <p:fltVal val="720"/>
                                          </p:val>
                                        </p:tav>
                                        <p:tav tm="100000">
                                          <p:val>
                                            <p:fltVal val="0"/>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 calcmode="lin" valueType="num">
                                      <p:cBhvr>
                                        <p:cTn id="14" dur="1000" fill="hold"/>
                                        <p:tgtEl>
                                          <p:spTgt spid="8"/>
                                        </p:tgtEl>
                                        <p:attrNameLst>
                                          <p:attrName>ppt_w</p:attrName>
                                        </p:attrNameLst>
                                      </p:cBhvr>
                                      <p:tavLst>
                                        <p:tav tm="0">
                                          <p:val>
                                            <p:fltVal val="0"/>
                                          </p:val>
                                        </p:tav>
                                        <p:tav tm="100000">
                                          <p:val>
                                            <p:strVal val="#ppt_w"/>
                                          </p:val>
                                        </p:tav>
                                      </p:tavLst>
                                    </p:anim>
                                  </p:childTnLst>
                                </p:cTn>
                              </p:par>
                              <p:par>
                                <p:cTn id="15" presetID="35"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style.rotation</p:attrName>
                                        </p:attrNameLst>
                                      </p:cBhvr>
                                      <p:tavLst>
                                        <p:tav tm="0">
                                          <p:val>
                                            <p:fltVal val="720"/>
                                          </p:val>
                                        </p:tav>
                                        <p:tav tm="100000">
                                          <p:val>
                                            <p:fltVal val="0"/>
                                          </p:val>
                                        </p:tav>
                                      </p:tavLst>
                                    </p:anim>
                                    <p:anim calcmode="lin" valueType="num">
                                      <p:cBhvr>
                                        <p:cTn id="19" dur="1000" fill="hold"/>
                                        <p:tgtEl>
                                          <p:spTgt spid="10"/>
                                        </p:tgtEl>
                                        <p:attrNameLst>
                                          <p:attrName>ppt_h</p:attrName>
                                        </p:attrNameLst>
                                      </p:cBhvr>
                                      <p:tavLst>
                                        <p:tav tm="0">
                                          <p:val>
                                            <p:fltVal val="0"/>
                                          </p:val>
                                        </p:tav>
                                        <p:tav tm="100000">
                                          <p:val>
                                            <p:strVal val="#ppt_h"/>
                                          </p:val>
                                        </p:tav>
                                      </p:tavLst>
                                    </p:anim>
                                    <p:anim calcmode="lin" valueType="num">
                                      <p:cBhvr>
                                        <p:cTn id="20" dur="1000" fill="hold"/>
                                        <p:tgtEl>
                                          <p:spTgt spid="10"/>
                                        </p:tgtEl>
                                        <p:attrNameLst>
                                          <p:attrName>ppt_w</p:attrName>
                                        </p:attrNameLst>
                                      </p:cBhvr>
                                      <p:tavLst>
                                        <p:tav tm="0">
                                          <p:val>
                                            <p:fltVal val="0"/>
                                          </p:val>
                                        </p:tav>
                                        <p:tav tm="100000">
                                          <p:val>
                                            <p:strVal val="#ppt_w"/>
                                          </p:val>
                                        </p:tav>
                                      </p:tavLst>
                                    </p:anim>
                                  </p:childTnLst>
                                </p:cTn>
                              </p:par>
                              <p:par>
                                <p:cTn id="21" presetID="20" presetClass="entr" presetSubtype="0" fill="hold" nodeType="with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wedge">
                                      <p:cBhvr>
                                        <p:cTn id="23"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showMasterPhAnim="0">
  <p:cSld>
    <p:bg>
      <p:bgPr>
        <a:gradFill rotWithShape="0">
          <a:gsLst>
            <a:gs pos="0">
              <a:srgbClr val="006600"/>
            </a:gs>
            <a:gs pos="100000">
              <a:srgbClr val="003300"/>
            </a:gs>
          </a:gsLst>
          <a:lin ang="2700000" scaled="1"/>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E86863-16FF-4455-8052-39B42922A73C}"/>
              </a:ext>
            </a:extLst>
          </p:cNvPr>
          <p:cNvSpPr/>
          <p:nvPr/>
        </p:nvSpPr>
        <p:spPr bwMode="auto">
          <a:xfrm>
            <a:off x="0" y="-11113"/>
            <a:ext cx="9144000" cy="1458913"/>
          </a:xfrm>
          <a:prstGeom prst="rect">
            <a:avLst/>
          </a:prstGeom>
          <a:solidFill>
            <a:srgbClr val="003300"/>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ahoma" panose="020B0604030504040204" pitchFamily="34" charset="0"/>
              <a:ea typeface="+mn-ea"/>
              <a:cs typeface="+mn-cs"/>
            </a:endParaRPr>
          </a:p>
        </p:txBody>
      </p:sp>
      <p:sp>
        <p:nvSpPr>
          <p:cNvPr id="56329" name="Text Box 9"/>
          <p:cNvSpPr txBox="1">
            <a:spLocks noChangeArrowheads="1"/>
          </p:cNvSpPr>
          <p:nvPr/>
        </p:nvSpPr>
        <p:spPr bwMode="auto">
          <a:xfrm>
            <a:off x="57728" y="373559"/>
            <a:ext cx="4953000" cy="769441"/>
          </a:xfrm>
          <a:prstGeom prst="rect">
            <a:avLst/>
          </a:prstGeom>
          <a:noFill/>
          <a:ln>
            <a:noFill/>
          </a:ln>
          <a:effectLst/>
        </p:spPr>
        <p:txBody>
          <a:bodyPr wrap="square">
            <a:spAutoFit/>
          </a:bodyPr>
          <a:lstStyle>
            <a:lvl1pPr marL="463550" indent="-463550">
              <a:defRPr sz="2400">
                <a:solidFill>
                  <a:schemeClr val="tx1"/>
                </a:solidFill>
                <a:latin typeface="Times New Roman" panose="02020603050405020304" pitchFamily="18" charset="0"/>
              </a:defRPr>
            </a:lvl1pPr>
            <a:lvl2pPr marL="5778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463550" marR="0" lvl="0" indent="-463550" algn="l" defTabSz="914400" rtl="0" eaLnBrk="0" fontAlgn="base" latinLnBrk="0" hangingPunct="0">
              <a:lnSpc>
                <a:spcPct val="100000"/>
              </a:lnSpc>
              <a:spcBef>
                <a:spcPct val="50000"/>
              </a:spcBef>
              <a:spcAft>
                <a:spcPct val="0"/>
              </a:spcAft>
              <a:buClrTx/>
              <a:buSzTx/>
              <a:buFontTx/>
              <a:buNone/>
              <a:tabLst/>
              <a:defRPr/>
            </a:pPr>
            <a:r>
              <a:rPr kumimoji="0" lang="en-US" sz="4400" b="0" i="0" u="none" strike="noStrike" kern="1200" cap="none" spc="0" normalizeH="0" baseline="0" noProof="0" dirty="0">
                <a:ln>
                  <a:noFill/>
                </a:ln>
                <a:solidFill>
                  <a:srgbClr val="FFFF00"/>
                </a:solidFill>
                <a:effectLst/>
                <a:uLnTx/>
                <a:uFillTx/>
                <a:latin typeface="Berlin Sans FB Demi" panose="020E0802020502020306" pitchFamily="34" charset="0"/>
                <a:ea typeface="+mn-ea"/>
                <a:cs typeface="+mn-cs"/>
              </a:rPr>
              <a:t>Faith Under Fire</a:t>
            </a:r>
          </a:p>
        </p:txBody>
      </p:sp>
      <p:sp>
        <p:nvSpPr>
          <p:cNvPr id="2" name="Slide Number Placeholder 1"/>
          <p:cNvSpPr>
            <a:spLocks noGrp="1"/>
          </p:cNvSpPr>
          <p:nvPr>
            <p:ph type="sldNum" sz="quarter" idx="12"/>
          </p:nvPr>
        </p:nvSpPr>
        <p:spPr>
          <a:xfrm>
            <a:off x="8458200" y="6400800"/>
            <a:ext cx="685800" cy="45720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55E7828-17CB-442F-849A-4BD13309398C}" type="slidenum">
              <a:rPr kumimoji="0" lang="en-US" sz="1800" b="1" i="0" u="none" strike="noStrike" kern="1200" cap="none" spc="0" normalizeH="0" baseline="0" noProof="0" smtClean="0">
                <a:ln>
                  <a:noFill/>
                </a:ln>
                <a:solidFill>
                  <a:srgbClr val="FFFFFF"/>
                </a:solidFill>
                <a:effectLst/>
                <a:uLnTx/>
                <a:uFillTx/>
                <a:latin typeface="Gill Sans MT" panose="020B0502020104020203"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800" b="1" i="0" u="none" strike="noStrike" kern="1200" cap="none" spc="0" normalizeH="0" baseline="0" noProof="0" dirty="0">
              <a:ln>
                <a:noFill/>
              </a:ln>
              <a:solidFill>
                <a:srgbClr val="FFFFFF"/>
              </a:solidFill>
              <a:effectLst/>
              <a:uLnTx/>
              <a:uFillTx/>
              <a:latin typeface="Gill Sans MT" panose="020B0502020104020203" pitchFamily="34" charset="0"/>
              <a:ea typeface="+mn-ea"/>
              <a:cs typeface="+mn-cs"/>
            </a:endParaRPr>
          </a:p>
        </p:txBody>
      </p:sp>
      <p:cxnSp>
        <p:nvCxnSpPr>
          <p:cNvPr id="5" name="Straight Connector 4">
            <a:extLst>
              <a:ext uri="{FF2B5EF4-FFF2-40B4-BE49-F238E27FC236}">
                <a16:creationId xmlns:a16="http://schemas.microsoft.com/office/drawing/2014/main" id="{611DC2B8-6858-4C7B-8330-CCB64F7EA68B}"/>
              </a:ext>
            </a:extLst>
          </p:cNvPr>
          <p:cNvCxnSpPr/>
          <p:nvPr/>
        </p:nvCxnSpPr>
        <p:spPr bwMode="auto">
          <a:xfrm>
            <a:off x="0" y="1447800"/>
            <a:ext cx="914400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Text Box 15">
            <a:extLst>
              <a:ext uri="{FF2B5EF4-FFF2-40B4-BE49-F238E27FC236}">
                <a16:creationId xmlns:a16="http://schemas.microsoft.com/office/drawing/2014/main" id="{482D0756-7117-48F0-8ABB-32D83A535B55}"/>
              </a:ext>
            </a:extLst>
          </p:cNvPr>
          <p:cNvSpPr txBox="1">
            <a:spLocks noChangeArrowheads="1"/>
          </p:cNvSpPr>
          <p:nvPr/>
        </p:nvSpPr>
        <p:spPr bwMode="auto">
          <a:xfrm>
            <a:off x="143256" y="1600200"/>
            <a:ext cx="4251873"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marR="0" lvl="0" indent="-457200" algn="l" defTabSz="914400" rtl="0" eaLnBrk="0" fontAlgn="base" latinLnBrk="0" hangingPunct="0">
              <a:lnSpc>
                <a:spcPct val="100000"/>
              </a:lnSpc>
              <a:spcBef>
                <a:spcPct val="0"/>
              </a:spcBef>
              <a:spcAft>
                <a:spcPct val="0"/>
              </a:spcAft>
              <a:buClr>
                <a:srgbClr val="FFFF00"/>
              </a:buClr>
              <a:buSzPct val="115000"/>
              <a:buFont typeface="Wingdings 2" panose="05020102010507070707" pitchFamily="18" charset="2"/>
              <a:buChar char=""/>
              <a:tabLst/>
              <a:defRPr/>
            </a:pPr>
            <a:r>
              <a:rPr kumimoji="0" 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Berlin Sans FB" panose="020E0602020502020306" pitchFamily="34" charset="0"/>
                <a:ea typeface="+mn-ea"/>
                <a:cs typeface="+mn-cs"/>
              </a:rPr>
              <a:t>Suffering is a universal aspect of the human condition:</a:t>
            </a:r>
            <a:endParaRPr kumimoji="0" lang="en-US" sz="2800" b="0" i="0" u="none" strike="noStrike" kern="1200" cap="none" spc="0" normalizeH="0" baseline="0" noProof="0" dirty="0">
              <a:ln>
                <a:noFill/>
              </a:ln>
              <a:solidFill>
                <a:srgbClr val="FFCC66"/>
              </a:solidFill>
              <a:effectLst>
                <a:outerShdw blurRad="38100" dist="38100" dir="2700000" algn="tl">
                  <a:srgbClr val="000000"/>
                </a:outerShdw>
              </a:effectLst>
              <a:uLnTx/>
              <a:uFillTx/>
              <a:latin typeface="Berlin Sans FB" panose="020E0602020502020306" pitchFamily="34" charset="0"/>
              <a:ea typeface="+mn-ea"/>
              <a:cs typeface="+mn-cs"/>
            </a:endParaRPr>
          </a:p>
        </p:txBody>
      </p:sp>
      <p:sp>
        <p:nvSpPr>
          <p:cNvPr id="12" name="Text Box 15">
            <a:extLst>
              <a:ext uri="{FF2B5EF4-FFF2-40B4-BE49-F238E27FC236}">
                <a16:creationId xmlns:a16="http://schemas.microsoft.com/office/drawing/2014/main" id="{DCC5CD11-A186-4659-98F0-10734E780F85}"/>
              </a:ext>
            </a:extLst>
          </p:cNvPr>
          <p:cNvSpPr txBox="1">
            <a:spLocks noChangeArrowheads="1"/>
          </p:cNvSpPr>
          <p:nvPr/>
        </p:nvSpPr>
        <p:spPr bwMode="auto">
          <a:xfrm>
            <a:off x="383222" y="3124200"/>
            <a:ext cx="869395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marR="0" lvl="0" indent="-457200" algn="l" defTabSz="914400" rtl="0" eaLnBrk="0" fontAlgn="base" latinLnBrk="0" hangingPunct="0">
              <a:lnSpc>
                <a:spcPct val="100000"/>
              </a:lnSpc>
              <a:spcBef>
                <a:spcPct val="0"/>
              </a:spcBef>
              <a:spcAft>
                <a:spcPct val="0"/>
              </a:spcAft>
              <a:buClr>
                <a:srgbClr val="FFFFFF"/>
              </a:buClr>
              <a:buSzPct val="115000"/>
              <a:buFont typeface="Wingdings 2" panose="05020102010507070707" pitchFamily="18" charset="2"/>
              <a:buChar char="ß"/>
              <a:tabLst/>
              <a:defRPr/>
            </a:pPr>
            <a:r>
              <a:rPr kumimoji="0" lang="en-US" sz="24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Berlin Sans FB" panose="020E0602020502020306" pitchFamily="34" charset="0"/>
                <a:ea typeface="+mn-ea"/>
                <a:cs typeface="+mn-cs"/>
              </a:rPr>
              <a:t>A major portion of humanity’s literature and art is authored in an attempt to explain and understand human suffering.</a:t>
            </a:r>
            <a:endParaRPr kumimoji="0" lang="en-US" sz="2400" b="0" i="0" u="none" strike="noStrike" kern="1200" cap="none" spc="0" normalizeH="0" baseline="0" noProof="0" dirty="0">
              <a:ln>
                <a:noFill/>
              </a:ln>
              <a:solidFill>
                <a:srgbClr val="FFCC00"/>
              </a:solidFill>
              <a:effectLst>
                <a:outerShdw blurRad="38100" dist="38100" dir="2700000" algn="tl">
                  <a:srgbClr val="000000"/>
                </a:outerShdw>
              </a:effectLst>
              <a:uLnTx/>
              <a:uFillTx/>
              <a:latin typeface="Berlin Sans FB" panose="020E0602020502020306" pitchFamily="34" charset="0"/>
              <a:ea typeface="+mn-ea"/>
              <a:cs typeface="+mn-cs"/>
            </a:endParaRPr>
          </a:p>
        </p:txBody>
      </p:sp>
      <p:sp>
        <p:nvSpPr>
          <p:cNvPr id="13" name="Text Box 15">
            <a:extLst>
              <a:ext uri="{FF2B5EF4-FFF2-40B4-BE49-F238E27FC236}">
                <a16:creationId xmlns:a16="http://schemas.microsoft.com/office/drawing/2014/main" id="{FF61024C-D442-4C94-9F87-4E4562FED3A2}"/>
              </a:ext>
            </a:extLst>
          </p:cNvPr>
          <p:cNvSpPr txBox="1">
            <a:spLocks noChangeArrowheads="1"/>
          </p:cNvSpPr>
          <p:nvPr/>
        </p:nvSpPr>
        <p:spPr bwMode="auto">
          <a:xfrm>
            <a:off x="392366" y="4224344"/>
            <a:ext cx="8684668"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marR="0" lvl="0" indent="-457200" algn="l" defTabSz="914400" rtl="0" eaLnBrk="0" fontAlgn="base" latinLnBrk="0" hangingPunct="0">
              <a:lnSpc>
                <a:spcPct val="100000"/>
              </a:lnSpc>
              <a:spcBef>
                <a:spcPct val="0"/>
              </a:spcBef>
              <a:spcAft>
                <a:spcPct val="0"/>
              </a:spcAft>
              <a:buClr>
                <a:srgbClr val="FFFFFF"/>
              </a:buClr>
              <a:buSzPct val="115000"/>
              <a:buFont typeface="Wingdings 2" panose="05020102010507070707" pitchFamily="18" charset="2"/>
              <a:buChar char="ß"/>
              <a:tabLst/>
              <a:defRPr/>
            </a:pPr>
            <a:r>
              <a:rPr kumimoji="0" lang="en-US" sz="24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Berlin Sans FB" panose="020E0602020502020306" pitchFamily="34" charset="0"/>
                <a:ea typeface="+mn-ea"/>
                <a:cs typeface="+mn-cs"/>
              </a:rPr>
              <a:t>Sources of suffering:  </a:t>
            </a:r>
            <a:r>
              <a:rPr kumimoji="0" lang="en-US" sz="2400" b="0" i="0" u="none" strike="noStrike" kern="1200" cap="none" spc="0" normalizeH="0" baseline="0" noProof="0" dirty="0">
                <a:ln>
                  <a:noFill/>
                </a:ln>
                <a:solidFill>
                  <a:srgbClr val="FFCC00"/>
                </a:solidFill>
                <a:effectLst>
                  <a:outerShdw blurRad="38100" dist="38100" dir="2700000" algn="tl">
                    <a:srgbClr val="000000"/>
                  </a:outerShdw>
                </a:effectLst>
                <a:uLnTx/>
                <a:uFillTx/>
                <a:latin typeface="Berlin Sans FB" panose="020E0602020502020306" pitchFamily="34" charset="0"/>
                <a:ea typeface="+mn-ea"/>
                <a:cs typeface="+mn-cs"/>
              </a:rPr>
              <a:t>(1) </a:t>
            </a:r>
            <a:r>
              <a:rPr kumimoji="0" lang="en-US" sz="24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Berlin Sans FB" panose="020E0602020502020306" pitchFamily="34" charset="0"/>
                <a:ea typeface="+mn-ea"/>
                <a:cs typeface="+mn-cs"/>
              </a:rPr>
              <a:t>natural forces</a:t>
            </a:r>
            <a:r>
              <a:rPr kumimoji="0" lang="en-US" sz="2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Berlin Sans FB" panose="020E0602020502020306" pitchFamily="34" charset="0"/>
                <a:ea typeface="+mn-ea"/>
                <a:cs typeface="+mn-cs"/>
              </a:rPr>
              <a:t>*</a:t>
            </a:r>
            <a:r>
              <a:rPr kumimoji="0" lang="en-US" sz="24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Berlin Sans FB" panose="020E0602020502020306" pitchFamily="34" charset="0"/>
                <a:ea typeface="+mn-ea"/>
                <a:cs typeface="+mn-cs"/>
              </a:rPr>
              <a:t>, </a:t>
            </a:r>
            <a:r>
              <a:rPr kumimoji="0" lang="en-US" sz="2400" b="0" i="0" u="none" strike="noStrike" kern="1200" cap="none" spc="0" normalizeH="0" baseline="0" noProof="0" dirty="0">
                <a:ln>
                  <a:noFill/>
                </a:ln>
                <a:solidFill>
                  <a:srgbClr val="FFCC00"/>
                </a:solidFill>
                <a:effectLst>
                  <a:outerShdw blurRad="38100" dist="38100" dir="2700000" algn="tl">
                    <a:srgbClr val="000000"/>
                  </a:outerShdw>
                </a:effectLst>
                <a:uLnTx/>
                <a:uFillTx/>
                <a:latin typeface="Berlin Sans FB" panose="020E0602020502020306" pitchFamily="34" charset="0"/>
                <a:ea typeface="+mn-ea"/>
                <a:cs typeface="+mn-cs"/>
              </a:rPr>
              <a:t>(2) </a:t>
            </a:r>
            <a:r>
              <a:rPr kumimoji="0" lang="en-US" sz="24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Berlin Sans FB" panose="020E0602020502020306" pitchFamily="34" charset="0"/>
                <a:ea typeface="+mn-ea"/>
                <a:cs typeface="+mn-cs"/>
              </a:rPr>
              <a:t>evil men</a:t>
            </a:r>
            <a:r>
              <a:rPr kumimoji="0" lang="en-US" sz="2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Berlin Sans FB" panose="020E0602020502020306" pitchFamily="34" charset="0"/>
                <a:ea typeface="+mn-ea"/>
                <a:cs typeface="+mn-cs"/>
              </a:rPr>
              <a:t>*</a:t>
            </a:r>
            <a:r>
              <a:rPr kumimoji="0" lang="en-US" sz="24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Berlin Sans FB" panose="020E0602020502020306" pitchFamily="34" charset="0"/>
                <a:ea typeface="+mn-ea"/>
                <a:cs typeface="+mn-cs"/>
              </a:rPr>
              <a:t>, </a:t>
            </a:r>
            <a:r>
              <a:rPr kumimoji="0" lang="en-US" sz="2400" b="0" i="0" u="none" strike="noStrike" kern="1200" cap="none" spc="0" normalizeH="0" baseline="0" noProof="0" dirty="0">
                <a:ln>
                  <a:noFill/>
                </a:ln>
                <a:solidFill>
                  <a:srgbClr val="FFCC00"/>
                </a:solidFill>
                <a:effectLst>
                  <a:outerShdw blurRad="38100" dist="38100" dir="2700000" algn="tl">
                    <a:srgbClr val="000000"/>
                  </a:outerShdw>
                </a:effectLst>
                <a:uLnTx/>
                <a:uFillTx/>
                <a:latin typeface="Berlin Sans FB" panose="020E0602020502020306" pitchFamily="34" charset="0"/>
                <a:ea typeface="+mn-ea"/>
                <a:cs typeface="+mn-cs"/>
              </a:rPr>
              <a:t>(3) </a:t>
            </a:r>
            <a:r>
              <a:rPr kumimoji="0" lang="en-US" sz="24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Berlin Sans FB" panose="020E0602020502020306" pitchFamily="34" charset="0"/>
                <a:ea typeface="+mn-ea"/>
                <a:cs typeface="+mn-cs"/>
              </a:rPr>
              <a:t>self-inflicted.</a:t>
            </a:r>
            <a:endParaRPr kumimoji="0" lang="en-US" sz="2400" b="0" i="0" u="none" strike="noStrike" kern="1200" cap="none" spc="0" normalizeH="0" baseline="0" noProof="0" dirty="0">
              <a:ln>
                <a:noFill/>
              </a:ln>
              <a:solidFill>
                <a:srgbClr val="FFCC00"/>
              </a:solidFill>
              <a:effectLst>
                <a:outerShdw blurRad="38100" dist="38100" dir="2700000" algn="tl">
                  <a:srgbClr val="000000"/>
                </a:outerShdw>
              </a:effectLst>
              <a:uLnTx/>
              <a:uFillTx/>
              <a:latin typeface="Berlin Sans FB" panose="020E0602020502020306" pitchFamily="34" charset="0"/>
              <a:ea typeface="+mn-ea"/>
              <a:cs typeface="+mn-cs"/>
            </a:endParaRPr>
          </a:p>
        </p:txBody>
      </p:sp>
      <p:sp>
        <p:nvSpPr>
          <p:cNvPr id="18" name="Text Box 15">
            <a:extLst>
              <a:ext uri="{FF2B5EF4-FFF2-40B4-BE49-F238E27FC236}">
                <a16:creationId xmlns:a16="http://schemas.microsoft.com/office/drawing/2014/main" id="{6B392A24-BAE2-4662-AF74-91FA0FEB564B}"/>
              </a:ext>
            </a:extLst>
          </p:cNvPr>
          <p:cNvSpPr txBox="1">
            <a:spLocks noChangeArrowheads="1"/>
          </p:cNvSpPr>
          <p:nvPr/>
        </p:nvSpPr>
        <p:spPr bwMode="auto">
          <a:xfrm>
            <a:off x="381000" y="6091535"/>
            <a:ext cx="868466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marR="0" lvl="0" indent="-457200" algn="l" defTabSz="914400" rtl="0" eaLnBrk="0" fontAlgn="base" latinLnBrk="0" hangingPunct="0">
              <a:lnSpc>
                <a:spcPct val="100000"/>
              </a:lnSpc>
              <a:spcBef>
                <a:spcPct val="0"/>
              </a:spcBef>
              <a:spcAft>
                <a:spcPct val="0"/>
              </a:spcAft>
              <a:buClr>
                <a:srgbClr val="FFFFFF"/>
              </a:buClr>
              <a:buSzPct val="115000"/>
              <a:buFont typeface="Wingdings 2" panose="05020102010507070707" pitchFamily="18" charset="2"/>
              <a:buChar char="ß"/>
              <a:tabLst/>
              <a:defRPr/>
            </a:pPr>
            <a:r>
              <a:rPr kumimoji="0" lang="en-US" sz="24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Berlin Sans FB" panose="020E0602020502020306" pitchFamily="34" charset="0"/>
                <a:ea typeface="+mn-ea"/>
                <a:cs typeface="+mn-cs"/>
              </a:rPr>
              <a:t>Origin of suffering:  </a:t>
            </a:r>
            <a:r>
              <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Berlin Sans FB" panose="020E0602020502020306" pitchFamily="34" charset="0"/>
                <a:ea typeface="+mn-ea"/>
                <a:cs typeface="+mn-cs"/>
              </a:rPr>
              <a:t>S-I-N!  </a:t>
            </a:r>
            <a:r>
              <a:rPr kumimoji="0" lang="en-US" sz="24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Berlin Sans FB" panose="020E0602020502020306" pitchFamily="34" charset="0"/>
                <a:ea typeface="+mn-ea"/>
                <a:cs typeface="+mn-cs"/>
              </a:rPr>
              <a:t>Satan, not God (</a:t>
            </a:r>
            <a:r>
              <a:rPr kumimoji="0" lang="en-US" sz="2400" b="0" i="0" u="none" strike="noStrike" kern="1200" cap="none" spc="0" normalizeH="0" baseline="0" noProof="0" dirty="0">
                <a:ln>
                  <a:noFill/>
                </a:ln>
                <a:solidFill>
                  <a:srgbClr val="FFCC00"/>
                </a:solidFill>
                <a:effectLst>
                  <a:outerShdw blurRad="38100" dist="38100" dir="2700000" algn="tl">
                    <a:srgbClr val="000000"/>
                  </a:outerShdw>
                </a:effectLst>
                <a:uLnTx/>
                <a:uFillTx/>
                <a:latin typeface="Berlin Sans FB" panose="020E0602020502020306" pitchFamily="34" charset="0"/>
                <a:ea typeface="+mn-ea"/>
                <a:cs typeface="+mn-cs"/>
              </a:rPr>
              <a:t>cf. Job 1 &amp; 2; Gen. 3</a:t>
            </a:r>
            <a:r>
              <a:rPr kumimoji="0" lang="en-US" sz="24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Berlin Sans FB" panose="020E0602020502020306" pitchFamily="34" charset="0"/>
                <a:ea typeface="+mn-ea"/>
                <a:cs typeface="+mn-cs"/>
              </a:rPr>
              <a:t>)</a:t>
            </a:r>
            <a:endParaRPr kumimoji="0" lang="en-US" sz="2400" b="0" i="0" u="none" strike="noStrike" kern="1200" cap="none" spc="0" normalizeH="0" baseline="0" noProof="0" dirty="0">
              <a:ln>
                <a:noFill/>
              </a:ln>
              <a:solidFill>
                <a:srgbClr val="FFCC00"/>
              </a:solidFill>
              <a:effectLst>
                <a:outerShdw blurRad="38100" dist="38100" dir="2700000" algn="tl">
                  <a:srgbClr val="000000"/>
                </a:outerShdw>
              </a:effectLst>
              <a:uLnTx/>
              <a:uFillTx/>
              <a:latin typeface="Berlin Sans FB" panose="020E0602020502020306" pitchFamily="34" charset="0"/>
              <a:ea typeface="+mn-ea"/>
              <a:cs typeface="+mn-cs"/>
            </a:endParaRPr>
          </a:p>
        </p:txBody>
      </p:sp>
      <p:pic>
        <p:nvPicPr>
          <p:cNvPr id="15" name="Picture 4" descr="Sharefaith: Church Websites, Church Graphics, Sunday School, VBS, Giving &amp;  Apps">
            <a:extLst>
              <a:ext uri="{FF2B5EF4-FFF2-40B4-BE49-F238E27FC236}">
                <a16:creationId xmlns:a16="http://schemas.microsoft.com/office/drawing/2014/main" id="{A41F53BF-AD9A-463A-B41B-0EE62DFAA1A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5130" y="0"/>
            <a:ext cx="4748869" cy="2979005"/>
          </a:xfrm>
          <a:prstGeom prst="rect">
            <a:avLst/>
          </a:prstGeom>
          <a:noFill/>
          <a:extLst>
            <a:ext uri="{909E8E84-426E-40DD-AFC4-6F175D3DCCD1}">
              <a14:hiddenFill xmlns:a14="http://schemas.microsoft.com/office/drawing/2010/main">
                <a:solidFill>
                  <a:srgbClr val="FFFFFF"/>
                </a:solidFill>
              </a14:hiddenFill>
            </a:ext>
          </a:extLst>
        </p:spPr>
      </p:pic>
      <p:sp>
        <p:nvSpPr>
          <p:cNvPr id="16" name="Text Box 15">
            <a:extLst>
              <a:ext uri="{FF2B5EF4-FFF2-40B4-BE49-F238E27FC236}">
                <a16:creationId xmlns:a16="http://schemas.microsoft.com/office/drawing/2014/main" id="{4600E960-E80A-42A0-9ADF-AA3A4B2944D3}"/>
              </a:ext>
            </a:extLst>
          </p:cNvPr>
          <p:cNvSpPr txBox="1">
            <a:spLocks noChangeArrowheads="1"/>
          </p:cNvSpPr>
          <p:nvPr/>
        </p:nvSpPr>
        <p:spPr bwMode="auto">
          <a:xfrm>
            <a:off x="383132" y="5253335"/>
            <a:ext cx="868466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marR="0" lvl="0" indent="-457200" algn="l" defTabSz="914400" rtl="0" eaLnBrk="0" fontAlgn="base" latinLnBrk="0" hangingPunct="0">
              <a:lnSpc>
                <a:spcPct val="100000"/>
              </a:lnSpc>
              <a:spcBef>
                <a:spcPct val="0"/>
              </a:spcBef>
              <a:spcAft>
                <a:spcPct val="0"/>
              </a:spcAft>
              <a:buClr>
                <a:srgbClr val="FFFFFF"/>
              </a:buClr>
              <a:buSzPct val="115000"/>
              <a:buFont typeface="Wingdings 2" panose="05020102010507070707" pitchFamily="18" charset="2"/>
              <a:buChar char="ß"/>
              <a:tabLst/>
              <a:defRPr/>
            </a:pPr>
            <a:r>
              <a:rPr kumimoji="0" lang="en-US" sz="24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Berlin Sans FB" panose="020E0602020502020306" pitchFamily="34" charset="0"/>
                <a:ea typeface="+mn-ea"/>
                <a:cs typeface="+mn-cs"/>
              </a:rPr>
              <a:t>Remember:  </a:t>
            </a:r>
            <a:r>
              <a:rPr kumimoji="0" lang="en-US" sz="2400" b="0" i="1" u="none" strike="noStrike" kern="1200" cap="none" spc="0" normalizeH="0" baseline="0" noProof="0" dirty="0">
                <a:ln>
                  <a:noFill/>
                </a:ln>
                <a:solidFill>
                  <a:srgbClr val="FFFFFF"/>
                </a:solidFill>
                <a:effectLst>
                  <a:outerShdw blurRad="38100" dist="38100" dir="2700000" algn="tl">
                    <a:srgbClr val="000000"/>
                  </a:outerShdw>
                </a:effectLst>
                <a:uLnTx/>
                <a:uFillTx/>
                <a:latin typeface="Berlin Sans FB" panose="020E0602020502020306" pitchFamily="34" charset="0"/>
                <a:ea typeface="+mn-ea"/>
                <a:cs typeface="+mn-cs"/>
              </a:rPr>
              <a:t>“time and chance”  </a:t>
            </a:r>
            <a:r>
              <a:rPr kumimoji="0" lang="en-US" sz="24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Berlin Sans FB" panose="020E0602020502020306" pitchFamily="34" charset="0"/>
                <a:ea typeface="+mn-ea"/>
                <a:cs typeface="+mn-cs"/>
              </a:rPr>
              <a:t>happen to all men (</a:t>
            </a:r>
            <a:r>
              <a:rPr kumimoji="0" lang="en-US"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Berlin Sans FB" panose="020E0602020502020306" pitchFamily="34" charset="0"/>
                <a:ea typeface="+mn-ea"/>
                <a:cs typeface="+mn-cs"/>
              </a:rPr>
              <a:t>*</a:t>
            </a:r>
            <a:r>
              <a:rPr kumimoji="0" lang="en-US" sz="2400" b="0" i="0" u="none" strike="noStrike" kern="1200" cap="none" spc="0" normalizeH="0" baseline="0" noProof="0" dirty="0">
                <a:ln>
                  <a:noFill/>
                </a:ln>
                <a:solidFill>
                  <a:srgbClr val="FFCC00"/>
                </a:solidFill>
                <a:effectLst>
                  <a:outerShdw blurRad="38100" dist="38100" dir="2700000" algn="tl">
                    <a:srgbClr val="000000"/>
                  </a:outerShdw>
                </a:effectLst>
                <a:uLnTx/>
                <a:uFillTx/>
                <a:latin typeface="Berlin Sans FB" panose="020E0602020502020306" pitchFamily="34" charset="0"/>
                <a:ea typeface="+mn-ea"/>
                <a:cs typeface="+mn-cs"/>
              </a:rPr>
              <a:t>Eccl. 9:11</a:t>
            </a:r>
            <a:r>
              <a:rPr kumimoji="0" lang="en-US" sz="24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Berlin Sans FB" panose="020E0602020502020306" pitchFamily="34" charset="0"/>
                <a:ea typeface="+mn-ea"/>
                <a:cs typeface="+mn-cs"/>
              </a:rPr>
              <a:t>).</a:t>
            </a:r>
            <a:endParaRPr kumimoji="0" lang="en-US" sz="2400" b="0" i="0" u="none" strike="noStrike" kern="1200" cap="none" spc="0" normalizeH="0" baseline="0" noProof="0" dirty="0">
              <a:ln>
                <a:noFill/>
              </a:ln>
              <a:solidFill>
                <a:srgbClr val="FFCC00"/>
              </a:solidFill>
              <a:effectLst>
                <a:outerShdw blurRad="38100" dist="38100" dir="2700000" algn="tl">
                  <a:srgbClr val="000000"/>
                </a:outerShdw>
              </a:effectLst>
              <a:uLnTx/>
              <a:uFillTx/>
              <a:latin typeface="Berlin Sans FB" panose="020E0602020502020306" pitchFamily="34" charset="0"/>
              <a:ea typeface="+mn-ea"/>
              <a:cs typeface="+mn-cs"/>
            </a:endParaRPr>
          </a:p>
        </p:txBody>
      </p:sp>
      <p:sp>
        <p:nvSpPr>
          <p:cNvPr id="21" name="TextBox 20">
            <a:extLst>
              <a:ext uri="{FF2B5EF4-FFF2-40B4-BE49-F238E27FC236}">
                <a16:creationId xmlns:a16="http://schemas.microsoft.com/office/drawing/2014/main" id="{3112AB29-0174-4A32-B6A9-6901D9CF513A}"/>
              </a:ext>
            </a:extLst>
          </p:cNvPr>
          <p:cNvSpPr txBox="1"/>
          <p:nvPr/>
        </p:nvSpPr>
        <p:spPr>
          <a:xfrm>
            <a:off x="3784908" y="6477000"/>
            <a:ext cx="1616148" cy="369332"/>
          </a:xfrm>
          <a:prstGeom prst="rect">
            <a:avLst/>
          </a:prstGeom>
          <a:solidFill>
            <a:srgbClr val="FF9900"/>
          </a:solid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Berlin Sans FB" panose="020E0602020502020306" pitchFamily="34" charset="0"/>
                <a:ea typeface="+mn-ea"/>
                <a:cs typeface="+mn-cs"/>
              </a:rPr>
              <a:t>Count It All Joy</a:t>
            </a:r>
          </a:p>
        </p:txBody>
      </p:sp>
      <p:sp>
        <p:nvSpPr>
          <p:cNvPr id="14" name="Rectangle 13">
            <a:extLst>
              <a:ext uri="{FF2B5EF4-FFF2-40B4-BE49-F238E27FC236}">
                <a16:creationId xmlns:a16="http://schemas.microsoft.com/office/drawing/2014/main" id="{4F2884AF-EBD5-4E01-B4F8-359552350E94}"/>
              </a:ext>
            </a:extLst>
          </p:cNvPr>
          <p:cNvSpPr/>
          <p:nvPr/>
        </p:nvSpPr>
        <p:spPr bwMode="auto">
          <a:xfrm>
            <a:off x="304800" y="381006"/>
            <a:ext cx="8562077" cy="6095994"/>
          </a:xfrm>
          <a:prstGeom prst="rect">
            <a:avLst/>
          </a:prstGeom>
          <a:gradFill>
            <a:gsLst>
              <a:gs pos="11000">
                <a:srgbClr val="006600"/>
              </a:gs>
              <a:gs pos="100000">
                <a:srgbClr val="003300"/>
              </a:gs>
            </a:gsLst>
            <a:lin ang="2700000" scaled="1"/>
          </a:gradFill>
          <a:ln w="50800" cap="flat" cmpd="sng" algn="ctr">
            <a:solidFill>
              <a:schemeClr val="tx1"/>
            </a:solidFill>
            <a:prstDash val="solid"/>
            <a:round/>
            <a:headEnd type="none" w="med" len="med"/>
            <a:tailEnd type="none" w="med" len="med"/>
          </a:ln>
          <a:effectLst/>
        </p:spPr>
        <p:txBody>
          <a:bodyPr vert="horz" wrap="square" lIns="228600" tIns="228600" rIns="228600" bIns="2286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200" cap="none" spc="0" normalizeH="0" baseline="0" noProof="0" dirty="0">
                <a:ln>
                  <a:noFill/>
                </a:ln>
                <a:solidFill>
                  <a:srgbClr val="FFFFFF"/>
                </a:solidFill>
                <a:effectLst/>
                <a:uLnTx/>
                <a:uFillTx/>
                <a:latin typeface="Berlin Sans FB" panose="020E0602020502020306" pitchFamily="34" charset="0"/>
                <a:ea typeface="+mn-ea"/>
                <a:cs typeface="+mn-cs"/>
              </a:rPr>
              <a:t>Faith Under Trial Produces Perseverance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Berlin Sans FB" panose="020E0602020502020306" pitchFamily="34" charset="0"/>
              <a:ea typeface="+mn-ea"/>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26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 </a:t>
            </a:r>
            <a:r>
              <a:rPr kumimoji="0" lang="en-US" sz="2600" b="0" i="0" u="none" strike="noStrike" kern="1200" cap="none" spc="0" normalizeH="0" baseline="30000" noProof="0" dirty="0">
                <a:ln>
                  <a:noFill/>
                </a:ln>
                <a:solidFill>
                  <a:srgbClr val="FFCC00"/>
                </a:solidFill>
                <a:effectLst/>
                <a:uLnTx/>
                <a:uFillTx/>
                <a:latin typeface="Berlin Sans FB" panose="020E0602020502020306" pitchFamily="34" charset="0"/>
                <a:ea typeface="+mn-ea"/>
                <a:cs typeface="+mn-cs"/>
              </a:rPr>
              <a:t>2</a:t>
            </a:r>
            <a:r>
              <a:rPr kumimoji="0" lang="en-US" sz="26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 My brethren, count it all joy when you fall into various trials, </a:t>
            </a:r>
            <a:r>
              <a:rPr kumimoji="0" lang="en-US" sz="2600" b="0" i="0" u="none" strike="noStrike" kern="1200" cap="none" spc="0" normalizeH="0" baseline="30000" noProof="0" dirty="0">
                <a:ln>
                  <a:noFill/>
                </a:ln>
                <a:solidFill>
                  <a:srgbClr val="FFCC00"/>
                </a:solidFill>
                <a:effectLst/>
                <a:uLnTx/>
                <a:uFillTx/>
                <a:latin typeface="Berlin Sans FB" panose="020E0602020502020306" pitchFamily="34" charset="0"/>
                <a:ea typeface="+mn-ea"/>
                <a:cs typeface="+mn-cs"/>
              </a:rPr>
              <a:t>3</a:t>
            </a:r>
            <a:r>
              <a:rPr kumimoji="0" lang="en-US" sz="26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 knowing that the testing of your faith produces patience. </a:t>
            </a:r>
            <a:r>
              <a:rPr kumimoji="0" lang="en-US" sz="2600" b="0" i="0" u="none" strike="noStrike" kern="1200" cap="none" spc="0" normalizeH="0" baseline="30000" noProof="0" dirty="0">
                <a:ln>
                  <a:noFill/>
                </a:ln>
                <a:solidFill>
                  <a:srgbClr val="FFCC00"/>
                </a:solidFill>
                <a:effectLst/>
                <a:uLnTx/>
                <a:uFillTx/>
                <a:latin typeface="Berlin Sans FB" panose="020E0602020502020306" pitchFamily="34" charset="0"/>
                <a:ea typeface="+mn-ea"/>
                <a:cs typeface="+mn-cs"/>
              </a:rPr>
              <a:t>4</a:t>
            </a:r>
            <a:r>
              <a:rPr kumimoji="0" lang="en-US" sz="26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 But let patience have its perfect work, that you may be perfect and complete, lacking nothing. </a:t>
            </a:r>
            <a:r>
              <a:rPr kumimoji="0" lang="en-US" sz="2600" b="0" i="0" u="none" strike="noStrike" kern="1200" cap="none" spc="0" normalizeH="0" baseline="30000" noProof="0" dirty="0">
                <a:ln>
                  <a:noFill/>
                </a:ln>
                <a:solidFill>
                  <a:srgbClr val="FFCC00"/>
                </a:solidFill>
                <a:effectLst/>
                <a:uLnTx/>
                <a:uFillTx/>
                <a:latin typeface="Berlin Sans FB" panose="020E0602020502020306" pitchFamily="34" charset="0"/>
                <a:ea typeface="+mn-ea"/>
                <a:cs typeface="+mn-cs"/>
              </a:rPr>
              <a:t>5</a:t>
            </a:r>
            <a:r>
              <a:rPr kumimoji="0" lang="en-US" sz="26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 If any of you lacks wisdom, let him ask of God, who gives to all liberally and without reproach, and it will be given to him. </a:t>
            </a:r>
            <a:r>
              <a:rPr kumimoji="0" lang="en-US" sz="2600" b="0" i="0" u="none" strike="noStrike" kern="1200" cap="none" spc="0" normalizeH="0" baseline="30000" noProof="0" dirty="0">
                <a:ln>
                  <a:noFill/>
                </a:ln>
                <a:solidFill>
                  <a:srgbClr val="FFCC00"/>
                </a:solidFill>
                <a:effectLst/>
                <a:uLnTx/>
                <a:uFillTx/>
                <a:latin typeface="Berlin Sans FB" panose="020E0602020502020306" pitchFamily="34" charset="0"/>
                <a:ea typeface="+mn-ea"/>
                <a:cs typeface="+mn-cs"/>
              </a:rPr>
              <a:t>6</a:t>
            </a:r>
            <a:r>
              <a:rPr kumimoji="0" lang="en-US" sz="26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 But let him ask in faith, with no doubting, for he who doubts is like a wave of the sea driven and tossed by the wind. </a:t>
            </a:r>
            <a:r>
              <a:rPr kumimoji="0" lang="en-US" sz="2600" b="0" i="0" u="none" strike="noStrike" kern="1200" cap="none" spc="0" normalizeH="0" baseline="30000" noProof="0" dirty="0">
                <a:ln>
                  <a:noFill/>
                </a:ln>
                <a:solidFill>
                  <a:srgbClr val="FFCC00"/>
                </a:solidFill>
                <a:effectLst/>
                <a:uLnTx/>
                <a:uFillTx/>
                <a:latin typeface="Berlin Sans FB" panose="020E0602020502020306" pitchFamily="34" charset="0"/>
                <a:ea typeface="+mn-ea"/>
                <a:cs typeface="+mn-cs"/>
              </a:rPr>
              <a:t>7 </a:t>
            </a:r>
            <a:r>
              <a:rPr kumimoji="0" lang="en-US" sz="26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For let not that man suppose that he will receive anything from the Lord; </a:t>
            </a:r>
            <a:r>
              <a:rPr kumimoji="0" lang="en-US" sz="2600" b="0" i="0" u="none" strike="noStrike" kern="1200" cap="none" spc="0" normalizeH="0" baseline="30000" noProof="0" dirty="0">
                <a:ln>
                  <a:noFill/>
                </a:ln>
                <a:solidFill>
                  <a:srgbClr val="FFCC00"/>
                </a:solidFill>
                <a:effectLst/>
                <a:uLnTx/>
                <a:uFillTx/>
                <a:latin typeface="Berlin Sans FB" panose="020E0602020502020306" pitchFamily="34" charset="0"/>
                <a:ea typeface="+mn-ea"/>
                <a:cs typeface="+mn-cs"/>
              </a:rPr>
              <a:t>8 </a:t>
            </a:r>
            <a:r>
              <a:rPr kumimoji="0" lang="en-US" sz="26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he is a double-minded man, unstable in all his ways.”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Berlin Sans FB" panose="020E0602020502020306" pitchFamily="34" charset="0"/>
              <a:ea typeface="+mn-ea"/>
              <a:cs typeface="+mn-cs"/>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600" b="0" i="0" u="none" strike="noStrike" kern="1200" cap="none" spc="0" normalizeH="0" baseline="0" noProof="0" dirty="0">
                <a:ln>
                  <a:noFill/>
                </a:ln>
                <a:solidFill>
                  <a:srgbClr val="FFCC00"/>
                </a:solidFill>
                <a:effectLst/>
                <a:uLnTx/>
                <a:uFillTx/>
                <a:latin typeface="Berlin Sans FB" panose="020E0602020502020306" pitchFamily="34" charset="0"/>
                <a:ea typeface="+mn-ea"/>
                <a:cs typeface="+mn-cs"/>
              </a:rPr>
              <a:t>—James 1:2-8</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Berlin Sans FB" panose="020E0602020502020306" pitchFamily="34" charset="0"/>
              <a:ea typeface="+mn-ea"/>
              <a:cs typeface="+mn-cs"/>
            </a:endParaRPr>
          </a:p>
        </p:txBody>
      </p:sp>
    </p:spTree>
    <p:extLst>
      <p:ext uri="{BB962C8B-B14F-4D97-AF65-F5344CB8AC3E}">
        <p14:creationId xmlns:p14="http://schemas.microsoft.com/office/powerpoint/2010/main" val="2076610989"/>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6329"/>
                                        </p:tgtEl>
                                        <p:attrNameLst>
                                          <p:attrName>style.visibility</p:attrName>
                                        </p:attrNameLst>
                                      </p:cBhvr>
                                      <p:to>
                                        <p:strVal val="visible"/>
                                      </p:to>
                                    </p:set>
                                    <p:animEffect transition="in" filter="dissolve">
                                      <p:cBhvr>
                                        <p:cTn id="7" dur="500"/>
                                        <p:tgtEl>
                                          <p:spTgt spid="56329"/>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dissolve">
                                      <p:cBhvr>
                                        <p:cTn id="11" dur="500"/>
                                        <p:tgtEl>
                                          <p:spTgt spid="15"/>
                                        </p:tgtEl>
                                      </p:cBhvr>
                                    </p:animEffect>
                                  </p:childTnLst>
                                </p:cTn>
                              </p:par>
                              <p:par>
                                <p:cTn id="12" presetID="9"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par>
                          <p:cTn id="15" fill="hold">
                            <p:stCondLst>
                              <p:cond delay="1000"/>
                            </p:stCondLst>
                            <p:childTnLst>
                              <p:par>
                                <p:cTn id="16" presetID="20"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edge">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dissolv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xit" presetSubtype="0" fill="hold" grpId="1" nodeType="clickEffect">
                                  <p:stCondLst>
                                    <p:cond delay="0"/>
                                  </p:stCondLst>
                                  <p:childTnLst>
                                    <p:animEffect transition="out" filter="dissolve">
                                      <p:cBhvr>
                                        <p:cTn id="27" dur="500"/>
                                        <p:tgtEl>
                                          <p:spTgt spid="14"/>
                                        </p:tgtEl>
                                      </p:cBhvr>
                                    </p:animEffect>
                                    <p:set>
                                      <p:cBhvr>
                                        <p:cTn id="28" dur="1" fill="hold">
                                          <p:stCondLst>
                                            <p:cond delay="499"/>
                                          </p:stCondLst>
                                        </p:cTn>
                                        <p:tgtEl>
                                          <p:spTgt spid="14"/>
                                        </p:tgtEl>
                                        <p:attrNameLst>
                                          <p:attrName>style.visibility</p:attrName>
                                        </p:attrNameLst>
                                      </p:cBhvr>
                                      <p:to>
                                        <p:strVal val="hidden"/>
                                      </p:to>
                                    </p:set>
                                  </p:childTnLst>
                                </p:cTn>
                              </p:par>
                            </p:childTnLst>
                          </p:cTn>
                        </p:par>
                        <p:par>
                          <p:cTn id="29" fill="hold">
                            <p:stCondLst>
                              <p:cond delay="500"/>
                            </p:stCondLst>
                            <p:childTnLst>
                              <p:par>
                                <p:cTn id="30" presetID="9"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dissolv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dissolv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dissolv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dissolve">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dissolve">
                                      <p:cBhvr>
                                        <p:cTn id="52" dur="500"/>
                                        <p:tgtEl>
                                          <p:spTgt spid="18"/>
                                        </p:tgtEl>
                                      </p:cBhvr>
                                    </p:animEffect>
                                  </p:childTnLst>
                                </p:cTn>
                              </p:par>
                              <p:par>
                                <p:cTn id="53" presetID="20" presetClass="exit" presetSubtype="0" fill="hold" grpId="1" nodeType="withEffect">
                                  <p:stCondLst>
                                    <p:cond delay="0"/>
                                  </p:stCondLst>
                                  <p:childTnLst>
                                    <p:animEffect transition="out" filter="wedge">
                                      <p:cBhvr>
                                        <p:cTn id="54" dur="500"/>
                                        <p:tgtEl>
                                          <p:spTgt spid="21"/>
                                        </p:tgtEl>
                                      </p:cBhvr>
                                    </p:animEffect>
                                    <p:set>
                                      <p:cBhvr>
                                        <p:cTn id="55"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9" grpId="0"/>
      <p:bldP spid="19" grpId="0"/>
      <p:bldP spid="12" grpId="0"/>
      <p:bldP spid="13" grpId="0"/>
      <p:bldP spid="18" grpId="0"/>
      <p:bldP spid="16" grpId="0"/>
      <p:bldP spid="21" grpId="0" animBg="1"/>
      <p:bldP spid="21" grpId="1" animBg="1"/>
      <p:bldP spid="14" grpId="0" animBg="1"/>
      <p:bldP spid="14" grpId="1"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bg>
      <p:bgPr>
        <a:gradFill rotWithShape="0">
          <a:gsLst>
            <a:gs pos="0">
              <a:srgbClr val="006600"/>
            </a:gs>
            <a:gs pos="100000">
              <a:srgbClr val="003300"/>
            </a:gs>
          </a:gsLst>
          <a:lin ang="2700000" scaled="1"/>
        </a:gradFill>
        <a:effectLst/>
      </p:bgPr>
    </p:bg>
    <p:spTree>
      <p:nvGrpSpPr>
        <p:cNvPr id="1" name=""/>
        <p:cNvGrpSpPr/>
        <p:nvPr/>
      </p:nvGrpSpPr>
      <p:grpSpPr>
        <a:xfrm>
          <a:off x="0" y="0"/>
          <a:ext cx="0" cy="0"/>
          <a:chOff x="0" y="0"/>
          <a:chExt cx="0" cy="0"/>
        </a:xfrm>
      </p:grpSpPr>
      <p:sp>
        <p:nvSpPr>
          <p:cNvPr id="17" name="Text Box 15">
            <a:extLst>
              <a:ext uri="{FF2B5EF4-FFF2-40B4-BE49-F238E27FC236}">
                <a16:creationId xmlns:a16="http://schemas.microsoft.com/office/drawing/2014/main" id="{849AC257-5746-493E-886A-89223ADE22A3}"/>
              </a:ext>
            </a:extLst>
          </p:cNvPr>
          <p:cNvSpPr txBox="1">
            <a:spLocks noChangeArrowheads="1"/>
          </p:cNvSpPr>
          <p:nvPr/>
        </p:nvSpPr>
        <p:spPr bwMode="auto">
          <a:xfrm>
            <a:off x="140980" y="1597819"/>
            <a:ext cx="4352544"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marR="0" lvl="0" indent="-457200" algn="l" defTabSz="914400" rtl="0" eaLnBrk="0" fontAlgn="base" latinLnBrk="0" hangingPunct="0">
              <a:lnSpc>
                <a:spcPct val="100000"/>
              </a:lnSpc>
              <a:spcBef>
                <a:spcPct val="0"/>
              </a:spcBef>
              <a:spcAft>
                <a:spcPct val="0"/>
              </a:spcAft>
              <a:buClr>
                <a:srgbClr val="FFFF00"/>
              </a:buClr>
              <a:buSzPct val="115000"/>
              <a:buFont typeface="Wingdings 2" panose="05020102010507070707" pitchFamily="18" charset="2"/>
              <a:buChar char=""/>
              <a:tabLst/>
              <a:defRPr/>
            </a:pPr>
            <a:r>
              <a:rPr kumimoji="0" lang="en-US" sz="27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Berlin Sans FB" panose="020E0602020502020306" pitchFamily="34" charset="0"/>
                <a:ea typeface="+mn-ea"/>
                <a:cs typeface="+mn-cs"/>
              </a:rPr>
              <a:t>For Christians suffering has a great “silver-lining”!  </a:t>
            </a:r>
            <a:r>
              <a:rPr kumimoji="0" lang="en-US" sz="2700" b="0" i="0" u="none" strike="noStrike" kern="1200" cap="none" spc="0" normalizeH="0" baseline="0" noProof="0" dirty="0">
                <a:ln>
                  <a:noFill/>
                </a:ln>
                <a:solidFill>
                  <a:srgbClr val="FFCC00"/>
                </a:solidFill>
                <a:effectLst>
                  <a:outerShdw blurRad="38100" dist="38100" dir="2700000" algn="tl">
                    <a:srgbClr val="000000"/>
                  </a:outerShdw>
                </a:effectLst>
                <a:uLnTx/>
                <a:uFillTx/>
                <a:latin typeface="Berlin Sans FB" panose="020E0602020502020306" pitchFamily="34" charset="0"/>
                <a:ea typeface="+mn-ea"/>
                <a:cs typeface="+mn-cs"/>
              </a:rPr>
              <a:t>Rom. 8:28</a:t>
            </a:r>
          </a:p>
        </p:txBody>
      </p:sp>
      <p:sp>
        <p:nvSpPr>
          <p:cNvPr id="21" name="TextBox 20">
            <a:extLst>
              <a:ext uri="{FF2B5EF4-FFF2-40B4-BE49-F238E27FC236}">
                <a16:creationId xmlns:a16="http://schemas.microsoft.com/office/drawing/2014/main" id="{45766781-12EC-4CF9-B096-EC1782ACE5D2}"/>
              </a:ext>
            </a:extLst>
          </p:cNvPr>
          <p:cNvSpPr txBox="1"/>
          <p:nvPr/>
        </p:nvSpPr>
        <p:spPr>
          <a:xfrm>
            <a:off x="3763572" y="6477000"/>
            <a:ext cx="1616148" cy="369332"/>
          </a:xfrm>
          <a:prstGeom prst="rect">
            <a:avLst/>
          </a:prstGeom>
          <a:solidFill>
            <a:srgbClr val="FF9900"/>
          </a:solid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Berlin Sans FB" panose="020E0602020502020306" pitchFamily="34" charset="0"/>
                <a:ea typeface="+mn-ea"/>
                <a:cs typeface="+mn-cs"/>
              </a:rPr>
              <a:t>Count It All Joy</a:t>
            </a:r>
          </a:p>
        </p:txBody>
      </p:sp>
      <p:sp>
        <p:nvSpPr>
          <p:cNvPr id="3" name="Rectangle 2">
            <a:extLst>
              <a:ext uri="{FF2B5EF4-FFF2-40B4-BE49-F238E27FC236}">
                <a16:creationId xmlns:a16="http://schemas.microsoft.com/office/drawing/2014/main" id="{8BE86863-16FF-4455-8052-39B42922A73C}"/>
              </a:ext>
            </a:extLst>
          </p:cNvPr>
          <p:cNvSpPr/>
          <p:nvPr/>
        </p:nvSpPr>
        <p:spPr bwMode="auto">
          <a:xfrm>
            <a:off x="0" y="-11113"/>
            <a:ext cx="9144000" cy="1458913"/>
          </a:xfrm>
          <a:prstGeom prst="rect">
            <a:avLst/>
          </a:prstGeom>
          <a:solidFill>
            <a:srgbClr val="003300"/>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ahoma" panose="020B0604030504040204" pitchFamily="34" charset="0"/>
              <a:ea typeface="+mn-ea"/>
              <a:cs typeface="+mn-cs"/>
            </a:endParaRPr>
          </a:p>
        </p:txBody>
      </p:sp>
      <p:sp>
        <p:nvSpPr>
          <p:cNvPr id="56329" name="Text Box 9"/>
          <p:cNvSpPr txBox="1">
            <a:spLocks noChangeArrowheads="1"/>
          </p:cNvSpPr>
          <p:nvPr/>
        </p:nvSpPr>
        <p:spPr bwMode="auto">
          <a:xfrm>
            <a:off x="57728" y="373559"/>
            <a:ext cx="4953000" cy="769441"/>
          </a:xfrm>
          <a:prstGeom prst="rect">
            <a:avLst/>
          </a:prstGeom>
          <a:noFill/>
          <a:ln>
            <a:noFill/>
          </a:ln>
          <a:effectLst/>
        </p:spPr>
        <p:txBody>
          <a:bodyPr wrap="square">
            <a:spAutoFit/>
          </a:bodyPr>
          <a:lstStyle>
            <a:lvl1pPr marL="463550" indent="-463550">
              <a:defRPr sz="2400">
                <a:solidFill>
                  <a:schemeClr val="tx1"/>
                </a:solidFill>
                <a:latin typeface="Times New Roman" panose="02020603050405020304" pitchFamily="18" charset="0"/>
              </a:defRPr>
            </a:lvl1pPr>
            <a:lvl2pPr marL="5778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463550" marR="0" lvl="0" indent="-463550" algn="l" defTabSz="914400" rtl="0" eaLnBrk="0" fontAlgn="base" latinLnBrk="0" hangingPunct="0">
              <a:lnSpc>
                <a:spcPct val="100000"/>
              </a:lnSpc>
              <a:spcBef>
                <a:spcPct val="50000"/>
              </a:spcBef>
              <a:spcAft>
                <a:spcPct val="0"/>
              </a:spcAft>
              <a:buClrTx/>
              <a:buSzTx/>
              <a:buFontTx/>
              <a:buNone/>
              <a:tabLst/>
              <a:defRPr/>
            </a:pPr>
            <a:r>
              <a:rPr kumimoji="0" lang="en-US" sz="4400" b="0" i="0" u="none" strike="noStrike" kern="1200" cap="none" spc="0" normalizeH="0" baseline="0" noProof="0" dirty="0">
                <a:ln>
                  <a:noFill/>
                </a:ln>
                <a:solidFill>
                  <a:srgbClr val="FFFF00"/>
                </a:solidFill>
                <a:effectLst/>
                <a:uLnTx/>
                <a:uFillTx/>
                <a:latin typeface="Berlin Sans FB Demi" panose="020E0802020502020306" pitchFamily="34" charset="0"/>
                <a:ea typeface="+mn-ea"/>
                <a:cs typeface="+mn-cs"/>
              </a:rPr>
              <a:t>Faith Under Fire</a:t>
            </a:r>
          </a:p>
        </p:txBody>
      </p:sp>
      <p:sp>
        <p:nvSpPr>
          <p:cNvPr id="2" name="Slide Number Placeholder 1"/>
          <p:cNvSpPr>
            <a:spLocks noGrp="1"/>
          </p:cNvSpPr>
          <p:nvPr>
            <p:ph type="sldNum" sz="quarter" idx="12"/>
          </p:nvPr>
        </p:nvSpPr>
        <p:spPr>
          <a:xfrm>
            <a:off x="8458200" y="6400800"/>
            <a:ext cx="685800" cy="45720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55E7828-17CB-442F-849A-4BD13309398C}" type="slidenum">
              <a:rPr kumimoji="0" lang="en-US" sz="1800" b="1" i="0" u="none" strike="noStrike" kern="1200" cap="none" spc="0" normalizeH="0" baseline="0" noProof="0" smtClean="0">
                <a:ln>
                  <a:noFill/>
                </a:ln>
                <a:solidFill>
                  <a:srgbClr val="FFFFFF"/>
                </a:solidFill>
                <a:effectLst/>
                <a:uLnTx/>
                <a:uFillTx/>
                <a:latin typeface="Gill Sans MT" panose="020B0502020104020203"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800" b="1" i="0" u="none" strike="noStrike" kern="1200" cap="none" spc="0" normalizeH="0" baseline="0" noProof="0" dirty="0">
              <a:ln>
                <a:noFill/>
              </a:ln>
              <a:solidFill>
                <a:srgbClr val="FFFFFF"/>
              </a:solidFill>
              <a:effectLst/>
              <a:uLnTx/>
              <a:uFillTx/>
              <a:latin typeface="Gill Sans MT" panose="020B0502020104020203" pitchFamily="34" charset="0"/>
              <a:ea typeface="+mn-ea"/>
              <a:cs typeface="+mn-cs"/>
            </a:endParaRPr>
          </a:p>
        </p:txBody>
      </p:sp>
      <p:cxnSp>
        <p:nvCxnSpPr>
          <p:cNvPr id="5" name="Straight Connector 4">
            <a:extLst>
              <a:ext uri="{FF2B5EF4-FFF2-40B4-BE49-F238E27FC236}">
                <a16:creationId xmlns:a16="http://schemas.microsoft.com/office/drawing/2014/main" id="{611DC2B8-6858-4C7B-8330-CCB64F7EA68B}"/>
              </a:ext>
            </a:extLst>
          </p:cNvPr>
          <p:cNvCxnSpPr/>
          <p:nvPr/>
        </p:nvCxnSpPr>
        <p:spPr bwMode="auto">
          <a:xfrm>
            <a:off x="0" y="1447800"/>
            <a:ext cx="914400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Text Box 15">
            <a:extLst>
              <a:ext uri="{FF2B5EF4-FFF2-40B4-BE49-F238E27FC236}">
                <a16:creationId xmlns:a16="http://schemas.microsoft.com/office/drawing/2014/main" id="{482D0756-7117-48F0-8ABB-32D83A535B55}"/>
              </a:ext>
            </a:extLst>
          </p:cNvPr>
          <p:cNvSpPr txBox="1">
            <a:spLocks noChangeArrowheads="1"/>
          </p:cNvSpPr>
          <p:nvPr/>
        </p:nvSpPr>
        <p:spPr bwMode="auto">
          <a:xfrm>
            <a:off x="143256" y="1600200"/>
            <a:ext cx="4352544"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marR="0" lvl="0" indent="-457200" algn="l" defTabSz="914400" rtl="0" eaLnBrk="0" fontAlgn="base" latinLnBrk="0" hangingPunct="0">
              <a:lnSpc>
                <a:spcPct val="100000"/>
              </a:lnSpc>
              <a:spcBef>
                <a:spcPct val="0"/>
              </a:spcBef>
              <a:spcAft>
                <a:spcPct val="0"/>
              </a:spcAft>
              <a:buClr>
                <a:srgbClr val="FFFF00"/>
              </a:buClr>
              <a:buSzPct val="115000"/>
              <a:buFont typeface="Wingdings 2" panose="05020102010507070707" pitchFamily="18" charset="2"/>
              <a:buChar char=""/>
              <a:tabLst/>
              <a:defRPr/>
            </a:pPr>
            <a:r>
              <a:rPr kumimoji="0" lang="en-US" sz="27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Berlin Sans FB" panose="020E0602020502020306" pitchFamily="34" charset="0"/>
                <a:ea typeface="+mn-ea"/>
                <a:cs typeface="+mn-cs"/>
              </a:rPr>
              <a:t>For Christians suffering has a great “silver-lining”!</a:t>
            </a:r>
            <a:endParaRPr kumimoji="0" lang="en-US" sz="2700" b="0" i="0" u="none" strike="noStrike" kern="1200" cap="none" spc="0" normalizeH="0" baseline="0" noProof="0" dirty="0">
              <a:ln>
                <a:noFill/>
              </a:ln>
              <a:solidFill>
                <a:srgbClr val="FFCC66"/>
              </a:solidFill>
              <a:effectLst>
                <a:outerShdw blurRad="38100" dist="38100" dir="2700000" algn="tl">
                  <a:srgbClr val="000000"/>
                </a:outerShdw>
              </a:effectLst>
              <a:uLnTx/>
              <a:uFillTx/>
              <a:latin typeface="Berlin Sans FB" panose="020E0602020502020306" pitchFamily="34" charset="0"/>
              <a:ea typeface="+mn-ea"/>
              <a:cs typeface="+mn-cs"/>
            </a:endParaRPr>
          </a:p>
        </p:txBody>
      </p:sp>
      <p:sp>
        <p:nvSpPr>
          <p:cNvPr id="12" name="Text Box 15">
            <a:extLst>
              <a:ext uri="{FF2B5EF4-FFF2-40B4-BE49-F238E27FC236}">
                <a16:creationId xmlns:a16="http://schemas.microsoft.com/office/drawing/2014/main" id="{DCC5CD11-A186-4659-98F0-10734E780F85}"/>
              </a:ext>
            </a:extLst>
          </p:cNvPr>
          <p:cNvSpPr txBox="1">
            <a:spLocks noChangeArrowheads="1"/>
          </p:cNvSpPr>
          <p:nvPr/>
        </p:nvSpPr>
        <p:spPr bwMode="auto">
          <a:xfrm>
            <a:off x="581921" y="3200400"/>
            <a:ext cx="856207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marR="0" lvl="0" indent="-457200" algn="l" defTabSz="914400" rtl="0" eaLnBrk="0" fontAlgn="base" latinLnBrk="0" hangingPunct="0">
              <a:lnSpc>
                <a:spcPct val="100000"/>
              </a:lnSpc>
              <a:spcBef>
                <a:spcPct val="0"/>
              </a:spcBef>
              <a:spcAft>
                <a:spcPct val="0"/>
              </a:spcAft>
              <a:buClr>
                <a:srgbClr val="FFFFFF"/>
              </a:buClr>
              <a:buSzPct val="115000"/>
              <a:buFont typeface="Wingdings 2" panose="05020102010507070707" pitchFamily="18" charset="2"/>
              <a:buChar char="ß"/>
              <a:tabLst/>
              <a:defRPr/>
            </a:pPr>
            <a:r>
              <a:rPr kumimoji="0" lang="en-US" sz="24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Berlin Sans FB" panose="020E0602020502020306" pitchFamily="34" charset="0"/>
                <a:ea typeface="+mn-ea"/>
                <a:cs typeface="+mn-cs"/>
              </a:rPr>
              <a:t>When one changes allegiance from Satan to God our “normal” suffering is not altered; in fact, new avenues are opened!</a:t>
            </a:r>
            <a:endParaRPr kumimoji="0" lang="en-US" sz="2400" b="0" i="0" u="none" strike="noStrike" kern="1200" cap="none" spc="0" normalizeH="0" baseline="0" noProof="0" dirty="0">
              <a:ln>
                <a:noFill/>
              </a:ln>
              <a:solidFill>
                <a:srgbClr val="FFCC00"/>
              </a:solidFill>
              <a:effectLst>
                <a:outerShdw blurRad="38100" dist="38100" dir="2700000" algn="tl">
                  <a:srgbClr val="000000"/>
                </a:outerShdw>
              </a:effectLst>
              <a:uLnTx/>
              <a:uFillTx/>
              <a:latin typeface="Berlin Sans FB" panose="020E0602020502020306" pitchFamily="34" charset="0"/>
              <a:ea typeface="+mn-ea"/>
              <a:cs typeface="+mn-cs"/>
            </a:endParaRPr>
          </a:p>
        </p:txBody>
      </p:sp>
      <p:sp>
        <p:nvSpPr>
          <p:cNvPr id="13" name="Text Box 15">
            <a:extLst>
              <a:ext uri="{FF2B5EF4-FFF2-40B4-BE49-F238E27FC236}">
                <a16:creationId xmlns:a16="http://schemas.microsoft.com/office/drawing/2014/main" id="{FF61024C-D442-4C94-9F87-4E4562FED3A2}"/>
              </a:ext>
            </a:extLst>
          </p:cNvPr>
          <p:cNvSpPr txBox="1">
            <a:spLocks noChangeArrowheads="1"/>
          </p:cNvSpPr>
          <p:nvPr/>
        </p:nvSpPr>
        <p:spPr bwMode="auto">
          <a:xfrm>
            <a:off x="591065" y="4241713"/>
            <a:ext cx="855293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marR="0" lvl="0" indent="-457200" algn="l" defTabSz="914400" rtl="0" eaLnBrk="0" fontAlgn="base" latinLnBrk="0" hangingPunct="0">
              <a:lnSpc>
                <a:spcPct val="100000"/>
              </a:lnSpc>
              <a:spcBef>
                <a:spcPct val="0"/>
              </a:spcBef>
              <a:spcAft>
                <a:spcPct val="0"/>
              </a:spcAft>
              <a:buClr>
                <a:srgbClr val="FFFFFF"/>
              </a:buClr>
              <a:buSzPct val="115000"/>
              <a:buFont typeface="Wingdings 2" panose="05020102010507070707" pitchFamily="18" charset="2"/>
              <a:buChar char="ß"/>
              <a:tabLst/>
              <a:defRPr/>
            </a:pPr>
            <a:r>
              <a:rPr kumimoji="0" lang="en-US" sz="24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Berlin Sans FB" panose="020E0602020502020306" pitchFamily="34" charset="0"/>
                <a:ea typeface="+mn-ea"/>
                <a:cs typeface="+mn-cs"/>
              </a:rPr>
              <a:t>Many believe the opposite; they believe by obeying God their suffering will be reduced or eliminated (very dangerous!).</a:t>
            </a:r>
            <a:endParaRPr kumimoji="0" lang="en-US" sz="2400" b="0" i="0" u="none" strike="noStrike" kern="1200" cap="none" spc="0" normalizeH="0" baseline="0" noProof="0" dirty="0">
              <a:ln>
                <a:noFill/>
              </a:ln>
              <a:solidFill>
                <a:srgbClr val="FFCC00"/>
              </a:solidFill>
              <a:effectLst>
                <a:outerShdw blurRad="38100" dist="38100" dir="2700000" algn="tl">
                  <a:srgbClr val="000000"/>
                </a:outerShdw>
              </a:effectLst>
              <a:uLnTx/>
              <a:uFillTx/>
              <a:latin typeface="Berlin Sans FB" panose="020E0602020502020306" pitchFamily="34" charset="0"/>
              <a:ea typeface="+mn-ea"/>
              <a:cs typeface="+mn-cs"/>
            </a:endParaRPr>
          </a:p>
        </p:txBody>
      </p:sp>
      <p:sp>
        <p:nvSpPr>
          <p:cNvPr id="18" name="Text Box 15">
            <a:extLst>
              <a:ext uri="{FF2B5EF4-FFF2-40B4-BE49-F238E27FC236}">
                <a16:creationId xmlns:a16="http://schemas.microsoft.com/office/drawing/2014/main" id="{6B392A24-BAE2-4662-AF74-91FA0FEB564B}"/>
              </a:ext>
            </a:extLst>
          </p:cNvPr>
          <p:cNvSpPr txBox="1">
            <a:spLocks noChangeArrowheads="1"/>
          </p:cNvSpPr>
          <p:nvPr/>
        </p:nvSpPr>
        <p:spPr bwMode="auto">
          <a:xfrm>
            <a:off x="579699" y="5253335"/>
            <a:ext cx="855293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marR="0" lvl="0" indent="-457200" algn="l" defTabSz="914400" rtl="0" eaLnBrk="0" fontAlgn="base" latinLnBrk="0" hangingPunct="0">
              <a:lnSpc>
                <a:spcPct val="100000"/>
              </a:lnSpc>
              <a:spcBef>
                <a:spcPct val="0"/>
              </a:spcBef>
              <a:spcAft>
                <a:spcPct val="0"/>
              </a:spcAft>
              <a:buClr>
                <a:srgbClr val="FFFFFF"/>
              </a:buClr>
              <a:buSzPct val="115000"/>
              <a:buFont typeface="Wingdings 2" panose="05020102010507070707" pitchFamily="18" charset="2"/>
              <a:buChar char="ß"/>
              <a:tabLst/>
              <a:defRPr/>
            </a:pPr>
            <a:r>
              <a:rPr kumimoji="0" lang="en-US" sz="24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Berlin Sans FB" panose="020E0602020502020306" pitchFamily="34" charset="0"/>
                <a:ea typeface="+mn-ea"/>
                <a:cs typeface="+mn-cs"/>
              </a:rPr>
              <a:t>Any hint of that mindset sets one up for a </a:t>
            </a:r>
            <a:r>
              <a:rPr kumimoji="0" lang="en-US" sz="2400" b="0" i="1" u="none" strike="noStrike" kern="1200" cap="none" spc="0" normalizeH="0" baseline="0" noProof="0" dirty="0">
                <a:ln>
                  <a:noFill/>
                </a:ln>
                <a:solidFill>
                  <a:srgbClr val="FFFFFF"/>
                </a:solidFill>
                <a:effectLst>
                  <a:outerShdw blurRad="38100" dist="38100" dir="2700000" algn="tl">
                    <a:srgbClr val="000000"/>
                  </a:outerShdw>
                </a:effectLst>
                <a:uLnTx/>
                <a:uFillTx/>
                <a:latin typeface="Berlin Sans FB" panose="020E0602020502020306" pitchFamily="34" charset="0"/>
                <a:ea typeface="+mn-ea"/>
                <a:cs typeface="+mn-cs"/>
              </a:rPr>
              <a:t>“shipwrecked”  </a:t>
            </a:r>
            <a:r>
              <a:rPr kumimoji="0" lang="en-US" sz="24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Berlin Sans FB" panose="020E0602020502020306" pitchFamily="34" charset="0"/>
                <a:ea typeface="+mn-ea"/>
                <a:cs typeface="+mn-cs"/>
              </a:rPr>
              <a:t>faith!</a:t>
            </a:r>
            <a:endParaRPr kumimoji="0" lang="en-US" sz="2400" b="0" i="0" u="none" strike="noStrike" kern="1200" cap="none" spc="0" normalizeH="0" baseline="0" noProof="0" dirty="0">
              <a:ln>
                <a:noFill/>
              </a:ln>
              <a:solidFill>
                <a:srgbClr val="FFCC00"/>
              </a:solidFill>
              <a:effectLst>
                <a:outerShdw blurRad="38100" dist="38100" dir="2700000" algn="tl">
                  <a:srgbClr val="000000"/>
                </a:outerShdw>
              </a:effectLst>
              <a:uLnTx/>
              <a:uFillTx/>
              <a:latin typeface="Berlin Sans FB" panose="020E0602020502020306" pitchFamily="34" charset="0"/>
              <a:ea typeface="+mn-ea"/>
              <a:cs typeface="+mn-cs"/>
            </a:endParaRPr>
          </a:p>
        </p:txBody>
      </p:sp>
      <p:pic>
        <p:nvPicPr>
          <p:cNvPr id="15" name="Picture 4" descr="Sharefaith: Church Websites, Church Graphics, Sunday School, VBS, Giving &amp;  Apps">
            <a:extLst>
              <a:ext uri="{FF2B5EF4-FFF2-40B4-BE49-F238E27FC236}">
                <a16:creationId xmlns:a16="http://schemas.microsoft.com/office/drawing/2014/main" id="{A41F53BF-AD9A-463A-B41B-0EE62DFAA1A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5130" y="0"/>
            <a:ext cx="4748869" cy="2979005"/>
          </a:xfrm>
          <a:prstGeom prst="rect">
            <a:avLst/>
          </a:prstGeom>
          <a:noFill/>
          <a:extLst>
            <a:ext uri="{909E8E84-426E-40DD-AFC4-6F175D3DCCD1}">
              <a14:hiddenFill xmlns:a14="http://schemas.microsoft.com/office/drawing/2010/main">
                <a:solidFill>
                  <a:srgbClr val="FFFFFF"/>
                </a:solidFill>
              </a14:hiddenFill>
            </a:ext>
          </a:extLst>
        </p:spPr>
      </p:pic>
      <p:sp>
        <p:nvSpPr>
          <p:cNvPr id="6" name="Speech Bubble: Rectangle with Corners Rounded 5">
            <a:extLst>
              <a:ext uri="{FF2B5EF4-FFF2-40B4-BE49-F238E27FC236}">
                <a16:creationId xmlns:a16="http://schemas.microsoft.com/office/drawing/2014/main" id="{DB31DDEB-D73E-4542-9590-10671BF69405}"/>
              </a:ext>
            </a:extLst>
          </p:cNvPr>
          <p:cNvSpPr/>
          <p:nvPr/>
        </p:nvSpPr>
        <p:spPr bwMode="auto">
          <a:xfrm>
            <a:off x="1915337" y="3993634"/>
            <a:ext cx="5334000" cy="2540712"/>
          </a:xfrm>
          <a:prstGeom prst="wedgeRoundRectCallout">
            <a:avLst>
              <a:gd name="adj1" fmla="val -53560"/>
              <a:gd name="adj2" fmla="val -89029"/>
              <a:gd name="adj3" fmla="val 16667"/>
            </a:avLst>
          </a:prstGeom>
          <a:gradFill>
            <a:gsLst>
              <a:gs pos="11000">
                <a:srgbClr val="006600"/>
              </a:gs>
              <a:gs pos="100000">
                <a:srgbClr val="003300"/>
              </a:gs>
            </a:gsLst>
            <a:lin ang="2700000" scaled="1"/>
          </a:gradFill>
          <a:ln w="50800" cap="flat" cmpd="sng" algn="ctr">
            <a:solidFill>
              <a:schemeClr val="tx1"/>
            </a:solidFill>
            <a:prstDash val="solid"/>
            <a:round/>
            <a:headEnd type="none" w="med" len="med"/>
            <a:tailEnd type="none" w="med" len="med"/>
          </a:ln>
          <a:effectLst/>
        </p:spPr>
        <p:txBody>
          <a:bodyPr vert="horz" wrap="square" lIns="228600" tIns="228600" rIns="228600" bIns="228600" numCol="1" rtlCol="0"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24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 </a:t>
            </a:r>
            <a:r>
              <a:rPr kumimoji="0" lang="en-US" sz="2400" b="0" i="0" u="none" strike="noStrike" kern="1200" cap="none" spc="0" normalizeH="0" baseline="30000" noProof="0" dirty="0">
                <a:ln>
                  <a:noFill/>
                </a:ln>
                <a:solidFill>
                  <a:srgbClr val="FFCC00"/>
                </a:solidFill>
                <a:effectLst/>
                <a:uLnTx/>
                <a:uFillTx/>
                <a:latin typeface="Berlin Sans FB" panose="020E0602020502020306" pitchFamily="34" charset="0"/>
                <a:ea typeface="+mn-ea"/>
                <a:cs typeface="+mn-cs"/>
              </a:rPr>
              <a:t>28 </a:t>
            </a:r>
            <a:r>
              <a:rPr kumimoji="0" lang="en-US" sz="24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And we know that all things work together for good to those who love God, to those who are the called according to His purpose.” </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Berlin Sans FB" panose="020E0602020502020306" pitchFamily="34" charset="0"/>
              <a:ea typeface="+mn-ea"/>
              <a:cs typeface="+mn-cs"/>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CC00"/>
                </a:solidFill>
                <a:effectLst/>
                <a:uLnTx/>
                <a:uFillTx/>
                <a:latin typeface="Berlin Sans FB" panose="020E0602020502020306" pitchFamily="34" charset="0"/>
                <a:ea typeface="+mn-ea"/>
                <a:cs typeface="+mn-cs"/>
              </a:rPr>
              <a:t>—Romans 8:28</a:t>
            </a:r>
          </a:p>
        </p:txBody>
      </p:sp>
      <p:sp>
        <p:nvSpPr>
          <p:cNvPr id="22" name="Speech Bubble: Rectangle with Corners Rounded 21">
            <a:extLst>
              <a:ext uri="{FF2B5EF4-FFF2-40B4-BE49-F238E27FC236}">
                <a16:creationId xmlns:a16="http://schemas.microsoft.com/office/drawing/2014/main" id="{FD4C7325-E161-4538-8E29-76CB2607914A}"/>
              </a:ext>
            </a:extLst>
          </p:cNvPr>
          <p:cNvSpPr/>
          <p:nvPr/>
        </p:nvSpPr>
        <p:spPr bwMode="auto">
          <a:xfrm>
            <a:off x="161827" y="695978"/>
            <a:ext cx="5370944" cy="2540712"/>
          </a:xfrm>
          <a:prstGeom prst="wedgeRoundRectCallout">
            <a:avLst>
              <a:gd name="adj1" fmla="val 49467"/>
              <a:gd name="adj2" fmla="val 67175"/>
              <a:gd name="adj3" fmla="val 16667"/>
            </a:avLst>
          </a:prstGeom>
          <a:gradFill>
            <a:gsLst>
              <a:gs pos="11000">
                <a:srgbClr val="006600"/>
              </a:gs>
              <a:gs pos="100000">
                <a:srgbClr val="003300"/>
              </a:gs>
            </a:gsLst>
            <a:lin ang="2700000" scaled="1"/>
          </a:gradFill>
          <a:ln w="50800" cap="flat" cmpd="sng" algn="ctr">
            <a:solidFill>
              <a:schemeClr val="tx1"/>
            </a:solidFill>
            <a:prstDash val="solid"/>
            <a:round/>
            <a:headEnd type="none" w="med" len="med"/>
            <a:tailEnd type="none" w="med" len="med"/>
          </a:ln>
          <a:effectLst/>
        </p:spPr>
        <p:txBody>
          <a:bodyPr vert="horz" wrap="square" lIns="228600" tIns="228600" rIns="228600" bIns="228600" numCol="1" rtlCol="0"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24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 </a:t>
            </a:r>
            <a:r>
              <a:rPr kumimoji="0" lang="en-US" sz="2400" b="0" i="0" u="none" strike="noStrike" kern="1200" cap="none" spc="0" normalizeH="0" baseline="30000" noProof="0" dirty="0">
                <a:ln>
                  <a:noFill/>
                </a:ln>
                <a:solidFill>
                  <a:srgbClr val="FFCC00"/>
                </a:solidFill>
                <a:effectLst/>
                <a:uLnTx/>
                <a:uFillTx/>
                <a:latin typeface="Berlin Sans FB" panose="020E0602020502020306" pitchFamily="34" charset="0"/>
                <a:ea typeface="+mn-ea"/>
                <a:cs typeface="+mn-cs"/>
              </a:rPr>
              <a:t>16 </a:t>
            </a:r>
            <a:r>
              <a:rPr kumimoji="0" lang="en-US" sz="24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but if (a man suffer) as a Christian, let him not be ashamed; but let him glorify God in this name.” </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Berlin Sans FB" panose="020E0602020502020306" pitchFamily="34" charset="0"/>
              <a:ea typeface="+mn-ea"/>
              <a:cs typeface="+mn-cs"/>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CC00"/>
                </a:solidFill>
                <a:effectLst/>
                <a:uLnTx/>
                <a:uFillTx/>
                <a:latin typeface="Berlin Sans FB" panose="020E0602020502020306" pitchFamily="34" charset="0"/>
                <a:ea typeface="+mn-ea"/>
                <a:cs typeface="+mn-cs"/>
              </a:rPr>
              <a:t>—1 Peter 4:16 (ASV)</a:t>
            </a:r>
          </a:p>
        </p:txBody>
      </p:sp>
      <p:sp>
        <p:nvSpPr>
          <p:cNvPr id="24" name="Speech Bubble: Rectangle with Corners Rounded 23">
            <a:extLst>
              <a:ext uri="{FF2B5EF4-FFF2-40B4-BE49-F238E27FC236}">
                <a16:creationId xmlns:a16="http://schemas.microsoft.com/office/drawing/2014/main" id="{3732B7B2-D3F1-4397-9699-AB430B5DE173}"/>
              </a:ext>
            </a:extLst>
          </p:cNvPr>
          <p:cNvSpPr/>
          <p:nvPr/>
        </p:nvSpPr>
        <p:spPr bwMode="auto">
          <a:xfrm>
            <a:off x="1067482" y="1812842"/>
            <a:ext cx="5413562" cy="2162172"/>
          </a:xfrm>
          <a:prstGeom prst="wedgeRoundRectCallout">
            <a:avLst>
              <a:gd name="adj1" fmla="val 51442"/>
              <a:gd name="adj2" fmla="val 108473"/>
              <a:gd name="adj3" fmla="val 16667"/>
            </a:avLst>
          </a:prstGeom>
          <a:gradFill>
            <a:gsLst>
              <a:gs pos="11000">
                <a:srgbClr val="006600"/>
              </a:gs>
              <a:gs pos="100000">
                <a:srgbClr val="003300"/>
              </a:gs>
            </a:gsLst>
            <a:lin ang="2700000" scaled="1"/>
          </a:gradFill>
          <a:ln w="50800" cap="flat" cmpd="sng" algn="ctr">
            <a:solidFill>
              <a:schemeClr val="tx1"/>
            </a:solidFill>
            <a:prstDash val="solid"/>
            <a:round/>
            <a:headEnd type="none" w="med" len="med"/>
            <a:tailEnd type="none" w="med" len="med"/>
          </a:ln>
          <a:effectLst/>
        </p:spPr>
        <p:txBody>
          <a:bodyPr vert="horz" wrap="square" lIns="228600" tIns="228600" rIns="228600" bIns="228600" numCol="1" rtlCol="0"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24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 </a:t>
            </a:r>
            <a:r>
              <a:rPr kumimoji="0" lang="en-US" sz="2400" b="0" i="0" u="none" strike="noStrike" kern="1200" cap="none" spc="0" normalizeH="0" baseline="30000" noProof="0" dirty="0">
                <a:ln>
                  <a:noFill/>
                </a:ln>
                <a:solidFill>
                  <a:srgbClr val="FFCC00"/>
                </a:solidFill>
                <a:effectLst/>
                <a:uLnTx/>
                <a:uFillTx/>
                <a:latin typeface="Berlin Sans FB" panose="020E0602020502020306" pitchFamily="34" charset="0"/>
                <a:ea typeface="+mn-ea"/>
                <a:cs typeface="+mn-cs"/>
              </a:rPr>
              <a:t>29 </a:t>
            </a:r>
            <a:r>
              <a:rPr kumimoji="0" lang="en-US" sz="24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For to you it has been granted on behalf of Christ, not only to believe in Him, but also to suffer for His sake,” </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Berlin Sans FB" panose="020E0602020502020306" pitchFamily="34" charset="0"/>
              <a:ea typeface="+mn-ea"/>
              <a:cs typeface="+mn-cs"/>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CC00"/>
                </a:solidFill>
                <a:effectLst/>
                <a:uLnTx/>
                <a:uFillTx/>
                <a:latin typeface="Berlin Sans FB" panose="020E0602020502020306" pitchFamily="34" charset="0"/>
                <a:ea typeface="+mn-ea"/>
                <a:cs typeface="+mn-cs"/>
              </a:rPr>
              <a:t>—Philippians 1:29 </a:t>
            </a:r>
            <a:r>
              <a:rPr kumimoji="0" lang="en-US" sz="1800" b="0" i="0" u="none" strike="noStrike" kern="1200" cap="none" spc="0" normalizeH="0" baseline="0" noProof="0" dirty="0">
                <a:ln>
                  <a:noFill/>
                </a:ln>
                <a:solidFill>
                  <a:srgbClr val="FFCC00"/>
                </a:solidFill>
                <a:effectLst/>
                <a:uLnTx/>
                <a:uFillTx/>
                <a:latin typeface="Berlin Sans FB" panose="020E0602020502020306" pitchFamily="34" charset="0"/>
                <a:ea typeface="+mn-ea"/>
                <a:cs typeface="+mn-cs"/>
              </a:rPr>
              <a:t>(cf. 2 Tim. 3:12; Acts 5:41)</a:t>
            </a:r>
          </a:p>
        </p:txBody>
      </p:sp>
    </p:spTree>
    <p:extLst>
      <p:ext uri="{BB962C8B-B14F-4D97-AF65-F5344CB8AC3E}">
        <p14:creationId xmlns:p14="http://schemas.microsoft.com/office/powerpoint/2010/main" val="2581799730"/>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6329"/>
                                        </p:tgtEl>
                                        <p:attrNameLst>
                                          <p:attrName>style.visibility</p:attrName>
                                        </p:attrNameLst>
                                      </p:cBhvr>
                                      <p:to>
                                        <p:strVal val="visible"/>
                                      </p:to>
                                    </p:set>
                                    <p:animEffect transition="in" filter="dissolve">
                                      <p:cBhvr>
                                        <p:cTn id="7" dur="500"/>
                                        <p:tgtEl>
                                          <p:spTgt spid="56329"/>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dissolve">
                                      <p:cBhvr>
                                        <p:cTn id="11" dur="500"/>
                                        <p:tgtEl>
                                          <p:spTgt spid="15"/>
                                        </p:tgtEl>
                                      </p:cBhvr>
                                    </p:animEffect>
                                  </p:childTnLst>
                                </p:cTn>
                              </p:par>
                              <p:par>
                                <p:cTn id="12" presetID="9"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par>
                          <p:cTn id="15" fill="hold">
                            <p:stCondLst>
                              <p:cond delay="1000"/>
                            </p:stCondLst>
                            <p:childTnLst>
                              <p:par>
                                <p:cTn id="16" presetID="20"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edge">
                                      <p:cBhvr>
                                        <p:cTn id="18" dur="500"/>
                                        <p:tgtEl>
                                          <p:spTgt spid="21"/>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dissolv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dissolve">
                                      <p:cBhvr>
                                        <p:cTn id="27" dur="500"/>
                                        <p:tgtEl>
                                          <p:spTgt spid="17"/>
                                        </p:tgtEl>
                                      </p:cBhvr>
                                    </p:animEffect>
                                  </p:childTnLst>
                                </p:cTn>
                              </p:par>
                            </p:childTnLst>
                          </p:cTn>
                        </p:par>
                        <p:par>
                          <p:cTn id="28" fill="hold">
                            <p:stCondLst>
                              <p:cond delay="500"/>
                            </p:stCondLst>
                            <p:childTnLst>
                              <p:par>
                                <p:cTn id="29" presetID="9"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dissolve">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xit" presetSubtype="0" fill="hold" grpId="1" nodeType="clickEffect">
                                  <p:stCondLst>
                                    <p:cond delay="0"/>
                                  </p:stCondLst>
                                  <p:childTnLst>
                                    <p:animEffect transition="out" filter="dissolve">
                                      <p:cBhvr>
                                        <p:cTn id="35" dur="500"/>
                                        <p:tgtEl>
                                          <p:spTgt spid="6"/>
                                        </p:tgtEl>
                                      </p:cBhvr>
                                    </p:animEffect>
                                    <p:set>
                                      <p:cBhvr>
                                        <p:cTn id="36" dur="1" fill="hold">
                                          <p:stCondLst>
                                            <p:cond delay="499"/>
                                          </p:stCondLst>
                                        </p:cTn>
                                        <p:tgtEl>
                                          <p:spTgt spid="6"/>
                                        </p:tgtEl>
                                        <p:attrNameLst>
                                          <p:attrName>style.visibility</p:attrName>
                                        </p:attrNameLst>
                                      </p:cBhvr>
                                      <p:to>
                                        <p:strVal val="hidden"/>
                                      </p:to>
                                    </p:set>
                                  </p:childTnLst>
                                </p:cTn>
                              </p:par>
                            </p:childTnLst>
                          </p:cTn>
                        </p:par>
                        <p:par>
                          <p:cTn id="37" fill="hold">
                            <p:stCondLst>
                              <p:cond delay="500"/>
                            </p:stCondLst>
                            <p:childTnLst>
                              <p:par>
                                <p:cTn id="38" presetID="9" presetClass="entr" presetSubtype="0"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dissolve">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dissolve">
                                      <p:cBhvr>
                                        <p:cTn id="45" dur="500"/>
                                        <p:tgtEl>
                                          <p:spTgt spid="22"/>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xit" presetSubtype="0" fill="hold" grpId="1" nodeType="clickEffect">
                                  <p:stCondLst>
                                    <p:cond delay="0"/>
                                  </p:stCondLst>
                                  <p:childTnLst>
                                    <p:animEffect transition="out" filter="dissolve">
                                      <p:cBhvr>
                                        <p:cTn id="49" dur="500"/>
                                        <p:tgtEl>
                                          <p:spTgt spid="22"/>
                                        </p:tgtEl>
                                      </p:cBhvr>
                                    </p:animEffect>
                                    <p:set>
                                      <p:cBhvr>
                                        <p:cTn id="50" dur="1" fill="hold">
                                          <p:stCondLst>
                                            <p:cond delay="499"/>
                                          </p:stCondLst>
                                        </p:cTn>
                                        <p:tgtEl>
                                          <p:spTgt spid="22"/>
                                        </p:tgtEl>
                                        <p:attrNameLst>
                                          <p:attrName>style.visibility</p:attrName>
                                        </p:attrNameLst>
                                      </p:cBhvr>
                                      <p:to>
                                        <p:strVal val="hidden"/>
                                      </p:to>
                                    </p:set>
                                  </p:childTnLst>
                                </p:cTn>
                              </p:par>
                            </p:childTnLst>
                          </p:cTn>
                        </p:par>
                        <p:par>
                          <p:cTn id="51" fill="hold">
                            <p:stCondLst>
                              <p:cond delay="500"/>
                            </p:stCondLst>
                            <p:childTnLst>
                              <p:par>
                                <p:cTn id="52" presetID="9"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dissolve">
                                      <p:cBhvr>
                                        <p:cTn id="54" dur="500"/>
                                        <p:tgtEl>
                                          <p:spTgt spid="13"/>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dissolve">
                                      <p:cBhvr>
                                        <p:cTn id="59" dur="500"/>
                                        <p:tgtEl>
                                          <p:spTgt spid="18"/>
                                        </p:tgtEl>
                                      </p:cBhvr>
                                    </p:animEffect>
                                  </p:childTnLst>
                                </p:cTn>
                              </p:par>
                            </p:childTnLst>
                          </p:cTn>
                        </p:par>
                      </p:childTnLst>
                    </p:cTn>
                  </p:par>
                  <p:par>
                    <p:cTn id="60" fill="hold">
                      <p:stCondLst>
                        <p:cond delay="indefinite"/>
                      </p:stCondLst>
                      <p:childTnLst>
                        <p:par>
                          <p:cTn id="61" fill="hold">
                            <p:stCondLst>
                              <p:cond delay="0"/>
                            </p:stCondLst>
                            <p:childTnLst>
                              <p:par>
                                <p:cTn id="62" presetID="9" presetClass="entr" presetSubtype="0" fill="hold" grpId="0" nodeType="click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dissolve">
                                      <p:cBhvr>
                                        <p:cTn id="6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animBg="1"/>
      <p:bldP spid="56329" grpId="0"/>
      <p:bldP spid="19" grpId="0"/>
      <p:bldP spid="12" grpId="0"/>
      <p:bldP spid="13" grpId="0"/>
      <p:bldP spid="18" grpId="0"/>
      <p:bldP spid="6" grpId="0" animBg="1"/>
      <p:bldP spid="6" grpId="1" animBg="1"/>
      <p:bldP spid="22" grpId="0" animBg="1"/>
      <p:bldP spid="22" grpId="1"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showMasterPhAnim="0">
  <p:cSld>
    <p:bg>
      <p:bgPr>
        <a:gradFill rotWithShape="0">
          <a:gsLst>
            <a:gs pos="0">
              <a:srgbClr val="006600"/>
            </a:gs>
            <a:gs pos="100000">
              <a:srgbClr val="003300"/>
            </a:gs>
          </a:gsLst>
          <a:lin ang="2700000" scaled="1"/>
        </a:gradFill>
        <a:effectLst/>
      </p:bgPr>
    </p:bg>
    <p:spTree>
      <p:nvGrpSpPr>
        <p:cNvPr id="1" name=""/>
        <p:cNvGrpSpPr/>
        <p:nvPr/>
      </p:nvGrpSpPr>
      <p:grpSpPr>
        <a:xfrm>
          <a:off x="0" y="0"/>
          <a:ext cx="0" cy="0"/>
          <a:chOff x="0" y="0"/>
          <a:chExt cx="0" cy="0"/>
        </a:xfrm>
      </p:grpSpPr>
      <p:sp>
        <p:nvSpPr>
          <p:cNvPr id="17" name="Text Box 15">
            <a:extLst>
              <a:ext uri="{FF2B5EF4-FFF2-40B4-BE49-F238E27FC236}">
                <a16:creationId xmlns:a16="http://schemas.microsoft.com/office/drawing/2014/main" id="{6C13A3F4-FC0A-4534-9FC0-1CEA21312900}"/>
              </a:ext>
            </a:extLst>
          </p:cNvPr>
          <p:cNvSpPr txBox="1">
            <a:spLocks noChangeArrowheads="1"/>
          </p:cNvSpPr>
          <p:nvPr/>
        </p:nvSpPr>
        <p:spPr bwMode="auto">
          <a:xfrm>
            <a:off x="573024" y="5791503"/>
            <a:ext cx="855293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marR="0" lvl="0" indent="-457200" algn="l" defTabSz="914400" rtl="0" eaLnBrk="0" fontAlgn="base" latinLnBrk="0" hangingPunct="0">
              <a:lnSpc>
                <a:spcPct val="100000"/>
              </a:lnSpc>
              <a:spcBef>
                <a:spcPct val="0"/>
              </a:spcBef>
              <a:spcAft>
                <a:spcPct val="0"/>
              </a:spcAft>
              <a:buClr>
                <a:srgbClr val="FFFFFF"/>
              </a:buClr>
              <a:buSzPct val="130000"/>
              <a:buFont typeface="Wingdings" panose="05000000000000000000" pitchFamily="2" charset="2"/>
              <a:buChar char=""/>
              <a:tabLst/>
              <a:defRPr/>
            </a:pPr>
            <a:r>
              <a:rPr kumimoji="0" lang="en-US" sz="2400" b="0" i="0" u="sng" strike="noStrike" kern="1200" cap="none" spc="0" normalizeH="0" baseline="0" noProof="0" dirty="0">
                <a:ln>
                  <a:noFill/>
                </a:ln>
                <a:solidFill>
                  <a:srgbClr val="FFCC00"/>
                </a:solidFill>
                <a:effectLst>
                  <a:outerShdw blurRad="38100" dist="38100" dir="2700000" algn="tl">
                    <a:srgbClr val="000000"/>
                  </a:outerShdw>
                </a:effectLst>
                <a:uLnTx/>
                <a:uFillTx/>
                <a:latin typeface="Berlin Sans FB" panose="020E0602020502020306" pitchFamily="34" charset="0"/>
                <a:ea typeface="+mn-ea"/>
                <a:cs typeface="+mn-cs"/>
              </a:rPr>
              <a:t>Help others</a:t>
            </a:r>
            <a:r>
              <a:rPr kumimoji="0" lang="en-US" sz="2400" b="0" i="0" u="none" strike="noStrike" kern="1200" cap="none" spc="0" normalizeH="0" baseline="0" noProof="0" dirty="0">
                <a:ln>
                  <a:noFill/>
                </a:ln>
                <a:solidFill>
                  <a:srgbClr val="FFCC00"/>
                </a:solidFill>
                <a:effectLst>
                  <a:outerShdw blurRad="38100" dist="38100" dir="2700000" algn="tl">
                    <a:srgbClr val="000000"/>
                  </a:outerShdw>
                </a:effectLst>
                <a:uLnTx/>
                <a:uFillTx/>
                <a:latin typeface="Berlin Sans FB" panose="020E0602020502020306" pitchFamily="34" charset="0"/>
                <a:ea typeface="+mn-ea"/>
                <a:cs typeface="+mn-cs"/>
              </a:rPr>
              <a:t>:</a:t>
            </a:r>
            <a:r>
              <a:rPr kumimoji="0" lang="en-US" sz="24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Berlin Sans FB" panose="020E0602020502020306" pitchFamily="34" charset="0"/>
                <a:ea typeface="+mn-ea"/>
                <a:cs typeface="+mn-cs"/>
              </a:rPr>
              <a:t>  a </a:t>
            </a:r>
            <a:r>
              <a:rPr kumimoji="0" lang="en-US" sz="2400" b="0" i="1" u="sng" strike="noStrike" kern="1200" cap="none" spc="0" normalizeH="0" baseline="0" noProof="0" dirty="0">
                <a:ln>
                  <a:noFill/>
                </a:ln>
                <a:solidFill>
                  <a:srgbClr val="FFFFFF"/>
                </a:solidFill>
                <a:effectLst>
                  <a:outerShdw blurRad="38100" dist="38100" dir="2700000" algn="tl">
                    <a:srgbClr val="000000"/>
                  </a:outerShdw>
                </a:effectLst>
                <a:uLnTx/>
                <a:uFillTx/>
                <a:latin typeface="Berlin Sans FB" panose="020E0602020502020306" pitchFamily="34" charset="0"/>
                <a:ea typeface="+mn-ea"/>
                <a:cs typeface="+mn-cs"/>
              </a:rPr>
              <a:t>strong</a:t>
            </a:r>
            <a:r>
              <a:rPr kumimoji="0" lang="en-US" sz="24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Berlin Sans FB" panose="020E0602020502020306" pitchFamily="34" charset="0"/>
                <a:ea typeface="+mn-ea"/>
                <a:cs typeface="+mn-cs"/>
              </a:rPr>
              <a:t>, </a:t>
            </a:r>
            <a:r>
              <a:rPr kumimoji="0" lang="en-US" sz="2400" b="0" i="1" u="sng" strike="noStrike" kern="1200" cap="none" spc="0" normalizeH="0" baseline="0" noProof="0" dirty="0">
                <a:ln>
                  <a:noFill/>
                </a:ln>
                <a:solidFill>
                  <a:srgbClr val="FFFFFF"/>
                </a:solidFill>
                <a:effectLst>
                  <a:outerShdw blurRad="38100" dist="38100" dir="2700000" algn="tl">
                    <a:srgbClr val="000000"/>
                  </a:outerShdw>
                </a:effectLst>
                <a:uLnTx/>
                <a:uFillTx/>
                <a:latin typeface="Berlin Sans FB" panose="020E0602020502020306" pitchFamily="34" charset="0"/>
                <a:ea typeface="+mn-ea"/>
                <a:cs typeface="+mn-cs"/>
              </a:rPr>
              <a:t>pure</a:t>
            </a:r>
            <a:r>
              <a:rPr kumimoji="0" lang="en-US" sz="24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Berlin Sans FB" panose="020E0602020502020306" pitchFamily="34" charset="0"/>
                <a:ea typeface="+mn-ea"/>
                <a:cs typeface="+mn-cs"/>
              </a:rPr>
              <a:t>, and </a:t>
            </a:r>
            <a:r>
              <a:rPr kumimoji="0" lang="en-US" sz="2400" b="0" i="1" u="sng" strike="noStrike" kern="1200" cap="none" spc="0" normalizeH="0" baseline="0" noProof="0" dirty="0">
                <a:ln>
                  <a:noFill/>
                </a:ln>
                <a:solidFill>
                  <a:srgbClr val="FFFFFF"/>
                </a:solidFill>
                <a:effectLst>
                  <a:outerShdw blurRad="38100" dist="38100" dir="2700000" algn="tl">
                    <a:srgbClr val="000000"/>
                  </a:outerShdw>
                </a:effectLst>
                <a:uLnTx/>
                <a:uFillTx/>
                <a:latin typeface="Berlin Sans FB" panose="020E0602020502020306" pitchFamily="34" charset="0"/>
                <a:ea typeface="+mn-ea"/>
                <a:cs typeface="+mn-cs"/>
              </a:rPr>
              <a:t>obedient</a:t>
            </a:r>
            <a:r>
              <a:rPr kumimoji="0" lang="en-US" sz="24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Berlin Sans FB" panose="020E0602020502020306" pitchFamily="34" charset="0"/>
                <a:ea typeface="+mn-ea"/>
                <a:cs typeface="+mn-cs"/>
              </a:rPr>
              <a:t>  faith is a faith that helps others (</a:t>
            </a:r>
            <a:r>
              <a:rPr kumimoji="0" lang="en-US" sz="2400" b="0" i="0" u="none" strike="noStrike" kern="1200" cap="none" spc="0" normalizeH="0" baseline="0" noProof="0" dirty="0">
                <a:ln>
                  <a:noFill/>
                </a:ln>
                <a:solidFill>
                  <a:srgbClr val="FFCC00"/>
                </a:solidFill>
                <a:effectLst>
                  <a:outerShdw blurRad="38100" dist="38100" dir="2700000" algn="tl">
                    <a:srgbClr val="000000"/>
                  </a:outerShdw>
                </a:effectLst>
                <a:uLnTx/>
                <a:uFillTx/>
                <a:latin typeface="Berlin Sans FB" panose="020E0602020502020306" pitchFamily="34" charset="0"/>
                <a:ea typeface="+mn-ea"/>
                <a:cs typeface="+mn-cs"/>
              </a:rPr>
              <a:t>cf. Gal. 6:1-2; 2 </a:t>
            </a:r>
            <a:r>
              <a:rPr kumimoji="0" lang="en-US" sz="2400" b="0" i="0" u="sng" strike="noStrike" kern="1200" cap="none" spc="0" normalizeH="0" baseline="0" noProof="0" dirty="0">
                <a:ln>
                  <a:noFill/>
                </a:ln>
                <a:solidFill>
                  <a:srgbClr val="FFCC00"/>
                </a:solidFill>
                <a:effectLst>
                  <a:outerShdw blurRad="38100" dist="38100" dir="2700000" algn="tl">
                    <a:srgbClr val="000000"/>
                  </a:outerShdw>
                </a:effectLst>
                <a:uLnTx/>
                <a:uFillTx/>
                <a:latin typeface="Berlin Sans FB" panose="020E0602020502020306" pitchFamily="34" charset="0"/>
                <a:ea typeface="+mn-ea"/>
                <a:cs typeface="+mn-cs"/>
              </a:rPr>
              <a:t>Cor</a:t>
            </a:r>
            <a:r>
              <a:rPr kumimoji="0" lang="en-US" sz="2400" b="0" i="0" u="none" strike="noStrike" kern="1200" cap="none" spc="0" normalizeH="0" baseline="0" noProof="0" dirty="0">
                <a:ln>
                  <a:noFill/>
                </a:ln>
                <a:solidFill>
                  <a:srgbClr val="FFCC00"/>
                </a:solidFill>
                <a:effectLst>
                  <a:outerShdw blurRad="38100" dist="38100" dir="2700000" algn="tl">
                    <a:srgbClr val="000000"/>
                  </a:outerShdw>
                </a:effectLst>
                <a:uLnTx/>
                <a:uFillTx/>
                <a:latin typeface="Berlin Sans FB" panose="020E0602020502020306" pitchFamily="34" charset="0"/>
                <a:ea typeface="+mn-ea"/>
                <a:cs typeface="+mn-cs"/>
              </a:rPr>
              <a:t>. 1:3-5</a:t>
            </a:r>
            <a:r>
              <a:rPr kumimoji="0" lang="en-US" sz="24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Berlin Sans FB" panose="020E0602020502020306" pitchFamily="34" charset="0"/>
                <a:ea typeface="+mn-ea"/>
                <a:cs typeface="+mn-cs"/>
              </a:rPr>
              <a:t>).  </a:t>
            </a:r>
            <a:endParaRPr kumimoji="0" lang="en-US" sz="2400" b="0" i="0" u="none" strike="noStrike" kern="1200" cap="none" spc="0" normalizeH="0" baseline="0" noProof="0" dirty="0">
              <a:ln>
                <a:noFill/>
              </a:ln>
              <a:solidFill>
                <a:srgbClr val="FFCC00"/>
              </a:solidFill>
              <a:effectLst>
                <a:outerShdw blurRad="38100" dist="38100" dir="2700000" algn="tl">
                  <a:srgbClr val="000000"/>
                </a:outerShdw>
              </a:effectLst>
              <a:uLnTx/>
              <a:uFillTx/>
              <a:latin typeface="Berlin Sans FB" panose="020E0602020502020306" pitchFamily="34" charset="0"/>
              <a:ea typeface="+mn-ea"/>
              <a:cs typeface="+mn-cs"/>
            </a:endParaRPr>
          </a:p>
        </p:txBody>
      </p:sp>
      <p:sp>
        <p:nvSpPr>
          <p:cNvPr id="12" name="Text Box 15">
            <a:extLst>
              <a:ext uri="{FF2B5EF4-FFF2-40B4-BE49-F238E27FC236}">
                <a16:creationId xmlns:a16="http://schemas.microsoft.com/office/drawing/2014/main" id="{DCC5CD11-A186-4659-98F0-10734E780F85}"/>
              </a:ext>
            </a:extLst>
          </p:cNvPr>
          <p:cNvSpPr txBox="1">
            <a:spLocks noChangeArrowheads="1"/>
          </p:cNvSpPr>
          <p:nvPr/>
        </p:nvSpPr>
        <p:spPr bwMode="auto">
          <a:xfrm>
            <a:off x="581921" y="3124200"/>
            <a:ext cx="856207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marR="0" lvl="0" indent="-457200" algn="l" defTabSz="914400" rtl="0" eaLnBrk="0" fontAlgn="base" latinLnBrk="0" hangingPunct="0">
              <a:lnSpc>
                <a:spcPct val="100000"/>
              </a:lnSpc>
              <a:spcBef>
                <a:spcPct val="0"/>
              </a:spcBef>
              <a:spcAft>
                <a:spcPct val="0"/>
              </a:spcAft>
              <a:buClr>
                <a:srgbClr val="FFFFFF"/>
              </a:buClr>
              <a:buSzPct val="130000"/>
              <a:buFont typeface="Wingdings 2" panose="05020102010507070707" pitchFamily="18" charset="2"/>
              <a:buChar char="u"/>
              <a:tabLst/>
              <a:defRPr/>
            </a:pPr>
            <a:r>
              <a:rPr kumimoji="0" lang="en-US" sz="2400" b="0" i="0" u="sng" strike="noStrike" kern="1200" cap="none" spc="0" normalizeH="0" baseline="0" noProof="0" dirty="0">
                <a:ln>
                  <a:noFill/>
                </a:ln>
                <a:solidFill>
                  <a:srgbClr val="FFCC00"/>
                </a:solidFill>
                <a:effectLst>
                  <a:outerShdw blurRad="38100" dist="38100" dir="2700000" algn="tl">
                    <a:srgbClr val="000000"/>
                  </a:outerShdw>
                </a:effectLst>
                <a:uLnTx/>
                <a:uFillTx/>
                <a:latin typeface="Berlin Sans FB" panose="020E0602020502020306" pitchFamily="34" charset="0"/>
                <a:ea typeface="+mn-ea"/>
                <a:cs typeface="+mn-cs"/>
              </a:rPr>
              <a:t>Strengthens our faith</a:t>
            </a:r>
            <a:r>
              <a:rPr kumimoji="0" lang="en-US" sz="2400" b="0" i="0" u="none" strike="noStrike" kern="1200" cap="none" spc="0" normalizeH="0" baseline="0" noProof="0" dirty="0">
                <a:ln>
                  <a:noFill/>
                </a:ln>
                <a:solidFill>
                  <a:srgbClr val="FFCC00"/>
                </a:solidFill>
                <a:effectLst>
                  <a:outerShdw blurRad="38100" dist="38100" dir="2700000" algn="tl">
                    <a:srgbClr val="000000"/>
                  </a:outerShdw>
                </a:effectLst>
                <a:uLnTx/>
                <a:uFillTx/>
                <a:latin typeface="Berlin Sans FB" panose="020E0602020502020306" pitchFamily="34" charset="0"/>
                <a:ea typeface="+mn-ea"/>
                <a:cs typeface="+mn-cs"/>
              </a:rPr>
              <a:t>:</a:t>
            </a:r>
            <a:r>
              <a:rPr kumimoji="0" lang="en-US" sz="24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Berlin Sans FB" panose="020E0602020502020306" pitchFamily="34" charset="0"/>
                <a:ea typeface="+mn-ea"/>
                <a:cs typeface="+mn-cs"/>
              </a:rPr>
              <a:t>  parallel with physical exercise (</a:t>
            </a:r>
            <a:r>
              <a:rPr kumimoji="0" lang="en-US" sz="2400" b="0" i="0" u="none" strike="noStrike" kern="1200" cap="none" spc="0" normalizeH="0" baseline="0" noProof="0" dirty="0">
                <a:ln>
                  <a:noFill/>
                </a:ln>
                <a:solidFill>
                  <a:srgbClr val="FFC000"/>
                </a:solidFill>
                <a:effectLst>
                  <a:outerShdw blurRad="38100" dist="38100" dir="2700000" algn="tl">
                    <a:srgbClr val="000000"/>
                  </a:outerShdw>
                </a:effectLst>
                <a:uLnTx/>
                <a:uFillTx/>
                <a:latin typeface="Berlin Sans FB" panose="020E0602020502020306" pitchFamily="34" charset="0"/>
                <a:ea typeface="+mn-ea"/>
                <a:cs typeface="+mn-cs"/>
              </a:rPr>
              <a:t>1 Tim. 4:8</a:t>
            </a:r>
            <a:r>
              <a:rPr kumimoji="0" lang="en-US" sz="24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Berlin Sans FB" panose="020E0602020502020306" pitchFamily="34" charset="0"/>
                <a:ea typeface="+mn-ea"/>
                <a:cs typeface="+mn-cs"/>
              </a:rPr>
              <a:t>) and the tempering of steel (</a:t>
            </a:r>
            <a:r>
              <a:rPr kumimoji="0" lang="en-US" sz="2400" b="0" i="0" u="none" strike="noStrike" kern="1200" cap="none" spc="0" normalizeH="0" baseline="0" noProof="0" dirty="0">
                <a:ln>
                  <a:noFill/>
                </a:ln>
                <a:solidFill>
                  <a:srgbClr val="FFCC00"/>
                </a:solidFill>
                <a:effectLst>
                  <a:outerShdw blurRad="38100" dist="38100" dir="2700000" algn="tl">
                    <a:srgbClr val="000000"/>
                  </a:outerShdw>
                </a:effectLst>
                <a:uLnTx/>
                <a:uFillTx/>
                <a:latin typeface="Berlin Sans FB" panose="020E0602020502020306" pitchFamily="34" charset="0"/>
                <a:ea typeface="+mn-ea"/>
                <a:cs typeface="+mn-cs"/>
              </a:rPr>
              <a:t>cf. </a:t>
            </a:r>
            <a:r>
              <a:rPr kumimoji="0" lang="en-US" sz="2400" b="0" i="0" u="sng" strike="noStrike" kern="1200" cap="none" spc="0" normalizeH="0" baseline="0" noProof="0" dirty="0">
                <a:ln>
                  <a:noFill/>
                </a:ln>
                <a:solidFill>
                  <a:srgbClr val="FFCC00"/>
                </a:solidFill>
                <a:effectLst>
                  <a:outerShdw blurRad="38100" dist="38100" dir="2700000" algn="tl">
                    <a:srgbClr val="000000"/>
                  </a:outerShdw>
                </a:effectLst>
                <a:uLnTx/>
                <a:uFillTx/>
                <a:latin typeface="Berlin Sans FB" panose="020E0602020502020306" pitchFamily="34" charset="0"/>
                <a:ea typeface="+mn-ea"/>
                <a:cs typeface="+mn-cs"/>
              </a:rPr>
              <a:t>Rom</a:t>
            </a:r>
            <a:r>
              <a:rPr kumimoji="0" lang="en-US" sz="2400" b="0" i="0" u="none" strike="noStrike" kern="1200" cap="none" spc="0" normalizeH="0" baseline="0" noProof="0" dirty="0">
                <a:ln>
                  <a:noFill/>
                </a:ln>
                <a:solidFill>
                  <a:srgbClr val="FFCC00"/>
                </a:solidFill>
                <a:effectLst>
                  <a:outerShdw blurRad="38100" dist="38100" dir="2700000" algn="tl">
                    <a:srgbClr val="000000"/>
                  </a:outerShdw>
                </a:effectLst>
                <a:uLnTx/>
                <a:uFillTx/>
                <a:latin typeface="Berlin Sans FB" panose="020E0602020502020306" pitchFamily="34" charset="0"/>
                <a:ea typeface="+mn-ea"/>
                <a:cs typeface="+mn-cs"/>
              </a:rPr>
              <a:t>. 5:1-4</a:t>
            </a:r>
            <a:r>
              <a:rPr kumimoji="0" lang="en-US" sz="24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Berlin Sans FB" panose="020E0602020502020306" pitchFamily="34" charset="0"/>
                <a:ea typeface="+mn-ea"/>
                <a:cs typeface="+mn-cs"/>
              </a:rPr>
              <a:t>).</a:t>
            </a:r>
            <a:endParaRPr kumimoji="0" lang="en-US" sz="2400" b="0" i="0" u="none" strike="noStrike" kern="1200" cap="none" spc="0" normalizeH="0" baseline="0" noProof="0" dirty="0">
              <a:ln>
                <a:noFill/>
              </a:ln>
              <a:solidFill>
                <a:srgbClr val="FFCC00"/>
              </a:solidFill>
              <a:effectLst>
                <a:outerShdw blurRad="38100" dist="38100" dir="2700000" algn="tl">
                  <a:srgbClr val="000000"/>
                </a:outerShdw>
              </a:effectLst>
              <a:uLnTx/>
              <a:uFillTx/>
              <a:latin typeface="Berlin Sans FB" panose="020E0602020502020306" pitchFamily="34" charset="0"/>
              <a:ea typeface="+mn-ea"/>
              <a:cs typeface="+mn-cs"/>
            </a:endParaRPr>
          </a:p>
        </p:txBody>
      </p:sp>
      <p:sp>
        <p:nvSpPr>
          <p:cNvPr id="21" name="TextBox 20">
            <a:extLst>
              <a:ext uri="{FF2B5EF4-FFF2-40B4-BE49-F238E27FC236}">
                <a16:creationId xmlns:a16="http://schemas.microsoft.com/office/drawing/2014/main" id="{45766781-12EC-4CF9-B096-EC1782ACE5D2}"/>
              </a:ext>
            </a:extLst>
          </p:cNvPr>
          <p:cNvSpPr txBox="1"/>
          <p:nvPr/>
        </p:nvSpPr>
        <p:spPr>
          <a:xfrm>
            <a:off x="3763572" y="6477000"/>
            <a:ext cx="1616148" cy="369332"/>
          </a:xfrm>
          <a:prstGeom prst="rect">
            <a:avLst/>
          </a:prstGeom>
          <a:solidFill>
            <a:srgbClr val="FF9900"/>
          </a:solid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Berlin Sans FB" panose="020E0602020502020306" pitchFamily="34" charset="0"/>
                <a:ea typeface="+mn-ea"/>
                <a:cs typeface="+mn-cs"/>
              </a:rPr>
              <a:t>Count It All Joy</a:t>
            </a:r>
          </a:p>
        </p:txBody>
      </p:sp>
      <p:sp>
        <p:nvSpPr>
          <p:cNvPr id="3" name="Rectangle 2">
            <a:extLst>
              <a:ext uri="{FF2B5EF4-FFF2-40B4-BE49-F238E27FC236}">
                <a16:creationId xmlns:a16="http://schemas.microsoft.com/office/drawing/2014/main" id="{8BE86863-16FF-4455-8052-39B42922A73C}"/>
              </a:ext>
            </a:extLst>
          </p:cNvPr>
          <p:cNvSpPr/>
          <p:nvPr/>
        </p:nvSpPr>
        <p:spPr bwMode="auto">
          <a:xfrm>
            <a:off x="0" y="-11113"/>
            <a:ext cx="9144000" cy="1458913"/>
          </a:xfrm>
          <a:prstGeom prst="rect">
            <a:avLst/>
          </a:prstGeom>
          <a:solidFill>
            <a:srgbClr val="003300"/>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ahoma" panose="020B0604030504040204" pitchFamily="34" charset="0"/>
              <a:ea typeface="+mn-ea"/>
              <a:cs typeface="+mn-cs"/>
            </a:endParaRPr>
          </a:p>
        </p:txBody>
      </p:sp>
      <p:sp>
        <p:nvSpPr>
          <p:cNvPr id="56329" name="Text Box 9"/>
          <p:cNvSpPr txBox="1">
            <a:spLocks noChangeArrowheads="1"/>
          </p:cNvSpPr>
          <p:nvPr/>
        </p:nvSpPr>
        <p:spPr bwMode="auto">
          <a:xfrm>
            <a:off x="57728" y="373559"/>
            <a:ext cx="4953000" cy="769441"/>
          </a:xfrm>
          <a:prstGeom prst="rect">
            <a:avLst/>
          </a:prstGeom>
          <a:noFill/>
          <a:ln>
            <a:noFill/>
          </a:ln>
          <a:effectLst/>
        </p:spPr>
        <p:txBody>
          <a:bodyPr wrap="square">
            <a:spAutoFit/>
          </a:bodyPr>
          <a:lstStyle>
            <a:lvl1pPr marL="463550" indent="-463550">
              <a:defRPr sz="2400">
                <a:solidFill>
                  <a:schemeClr val="tx1"/>
                </a:solidFill>
                <a:latin typeface="Times New Roman" panose="02020603050405020304" pitchFamily="18" charset="0"/>
              </a:defRPr>
            </a:lvl1pPr>
            <a:lvl2pPr marL="5778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463550" marR="0" lvl="0" indent="-463550" algn="l" defTabSz="914400" rtl="0" eaLnBrk="0" fontAlgn="base" latinLnBrk="0" hangingPunct="0">
              <a:lnSpc>
                <a:spcPct val="100000"/>
              </a:lnSpc>
              <a:spcBef>
                <a:spcPct val="50000"/>
              </a:spcBef>
              <a:spcAft>
                <a:spcPct val="0"/>
              </a:spcAft>
              <a:buClrTx/>
              <a:buSzTx/>
              <a:buFontTx/>
              <a:buNone/>
              <a:tabLst/>
              <a:defRPr/>
            </a:pPr>
            <a:r>
              <a:rPr kumimoji="0" lang="en-US" sz="4400" b="0" i="0" u="none" strike="noStrike" kern="1200" cap="none" spc="0" normalizeH="0" baseline="0" noProof="0" dirty="0">
                <a:ln>
                  <a:noFill/>
                </a:ln>
                <a:solidFill>
                  <a:srgbClr val="FFFF00"/>
                </a:solidFill>
                <a:effectLst/>
                <a:uLnTx/>
                <a:uFillTx/>
                <a:latin typeface="Berlin Sans FB Demi" panose="020E0802020502020306" pitchFamily="34" charset="0"/>
                <a:ea typeface="+mn-ea"/>
                <a:cs typeface="+mn-cs"/>
              </a:rPr>
              <a:t>Faith Under Fire</a:t>
            </a:r>
          </a:p>
        </p:txBody>
      </p:sp>
      <p:sp>
        <p:nvSpPr>
          <p:cNvPr id="2" name="Slide Number Placeholder 1"/>
          <p:cNvSpPr>
            <a:spLocks noGrp="1"/>
          </p:cNvSpPr>
          <p:nvPr>
            <p:ph type="sldNum" sz="quarter" idx="12"/>
          </p:nvPr>
        </p:nvSpPr>
        <p:spPr>
          <a:xfrm>
            <a:off x="8458200" y="6400800"/>
            <a:ext cx="685800" cy="45720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55E7828-17CB-442F-849A-4BD13309398C}" type="slidenum">
              <a:rPr kumimoji="0" lang="en-US" sz="1800" b="1" i="0" u="none" strike="noStrike" kern="1200" cap="none" spc="0" normalizeH="0" baseline="0" noProof="0" smtClean="0">
                <a:ln>
                  <a:noFill/>
                </a:ln>
                <a:solidFill>
                  <a:srgbClr val="FFFFFF"/>
                </a:solidFill>
                <a:effectLst/>
                <a:uLnTx/>
                <a:uFillTx/>
                <a:latin typeface="Gill Sans MT" panose="020B0502020104020203"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800" b="1" i="0" u="none" strike="noStrike" kern="1200" cap="none" spc="0" normalizeH="0" baseline="0" noProof="0" dirty="0">
              <a:ln>
                <a:noFill/>
              </a:ln>
              <a:solidFill>
                <a:srgbClr val="FFFFFF"/>
              </a:solidFill>
              <a:effectLst/>
              <a:uLnTx/>
              <a:uFillTx/>
              <a:latin typeface="Gill Sans MT" panose="020B0502020104020203" pitchFamily="34" charset="0"/>
              <a:ea typeface="+mn-ea"/>
              <a:cs typeface="+mn-cs"/>
            </a:endParaRPr>
          </a:p>
        </p:txBody>
      </p:sp>
      <p:cxnSp>
        <p:nvCxnSpPr>
          <p:cNvPr id="5" name="Straight Connector 4">
            <a:extLst>
              <a:ext uri="{FF2B5EF4-FFF2-40B4-BE49-F238E27FC236}">
                <a16:creationId xmlns:a16="http://schemas.microsoft.com/office/drawing/2014/main" id="{611DC2B8-6858-4C7B-8330-CCB64F7EA68B}"/>
              </a:ext>
            </a:extLst>
          </p:cNvPr>
          <p:cNvCxnSpPr/>
          <p:nvPr/>
        </p:nvCxnSpPr>
        <p:spPr bwMode="auto">
          <a:xfrm>
            <a:off x="0" y="1447800"/>
            <a:ext cx="914400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Text Box 15">
            <a:extLst>
              <a:ext uri="{FF2B5EF4-FFF2-40B4-BE49-F238E27FC236}">
                <a16:creationId xmlns:a16="http://schemas.microsoft.com/office/drawing/2014/main" id="{482D0756-7117-48F0-8ABB-32D83A535B55}"/>
              </a:ext>
            </a:extLst>
          </p:cNvPr>
          <p:cNvSpPr txBox="1">
            <a:spLocks noChangeArrowheads="1"/>
          </p:cNvSpPr>
          <p:nvPr/>
        </p:nvSpPr>
        <p:spPr bwMode="auto">
          <a:xfrm>
            <a:off x="143256" y="1600200"/>
            <a:ext cx="4251873"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marR="0" lvl="0" indent="-457200" algn="l" defTabSz="914400" rtl="0" eaLnBrk="0" fontAlgn="base" latinLnBrk="0" hangingPunct="0">
              <a:lnSpc>
                <a:spcPct val="100000"/>
              </a:lnSpc>
              <a:spcBef>
                <a:spcPct val="0"/>
              </a:spcBef>
              <a:spcAft>
                <a:spcPct val="0"/>
              </a:spcAft>
              <a:buClr>
                <a:srgbClr val="FFFF00"/>
              </a:buClr>
              <a:buSzPct val="115000"/>
              <a:buFont typeface="Wingdings 2" panose="05020102010507070707" pitchFamily="18" charset="2"/>
              <a:buChar char=""/>
              <a:tabLst/>
              <a:defRPr/>
            </a:pPr>
            <a:r>
              <a:rPr kumimoji="0" 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Berlin Sans FB" panose="020E0602020502020306" pitchFamily="34" charset="0"/>
                <a:ea typeface="+mn-ea"/>
                <a:cs typeface="+mn-cs"/>
              </a:rPr>
              <a:t>Suffering (</a:t>
            </a:r>
            <a:r>
              <a:rPr kumimoji="0" lang="en-US" sz="2800" b="0" i="0" u="none" strike="noStrike" kern="1200" cap="none" spc="0" normalizeH="0" baseline="0" noProof="0" dirty="0">
                <a:ln>
                  <a:noFill/>
                </a:ln>
                <a:solidFill>
                  <a:srgbClr val="FFC000"/>
                </a:solidFill>
                <a:effectLst>
                  <a:outerShdw blurRad="38100" dist="38100" dir="2700000" algn="tl">
                    <a:srgbClr val="000000"/>
                  </a:outerShdw>
                </a:effectLst>
                <a:uLnTx/>
                <a:uFillTx/>
                <a:latin typeface="Berlin Sans FB" panose="020E0602020502020306" pitchFamily="34" charset="0"/>
                <a:ea typeface="+mn-ea"/>
                <a:cs typeface="+mn-cs"/>
              </a:rPr>
              <a:t>properly handled!</a:t>
            </a:r>
            <a:r>
              <a:rPr kumimoji="0" 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Berlin Sans FB" panose="020E0602020502020306" pitchFamily="34" charset="0"/>
                <a:ea typeface="+mn-ea"/>
                <a:cs typeface="+mn-cs"/>
              </a:rPr>
              <a:t>) accomplishes four </a:t>
            </a:r>
            <a:r>
              <a:rPr kumimoji="0" lang="en-US" sz="2800" b="0" i="1" u="sng" strike="noStrike" kern="1200" cap="none" spc="0" normalizeH="0" baseline="0" noProof="0" dirty="0">
                <a:ln>
                  <a:noFill/>
                </a:ln>
                <a:solidFill>
                  <a:srgbClr val="FFFF00"/>
                </a:solidFill>
                <a:effectLst>
                  <a:outerShdw blurRad="38100" dist="38100" dir="2700000" algn="tl">
                    <a:srgbClr val="000000"/>
                  </a:outerShdw>
                </a:effectLst>
                <a:uLnTx/>
                <a:uFillTx/>
                <a:latin typeface="Berlin Sans FB" panose="020E0602020502020306" pitchFamily="34" charset="0"/>
                <a:ea typeface="+mn-ea"/>
                <a:cs typeface="+mn-cs"/>
              </a:rPr>
              <a:t>essential</a:t>
            </a:r>
            <a:r>
              <a:rPr kumimoji="0" 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Berlin Sans FB" panose="020E0602020502020306" pitchFamily="34" charset="0"/>
                <a:ea typeface="+mn-ea"/>
                <a:cs typeface="+mn-cs"/>
              </a:rPr>
              <a:t>  purposes:</a:t>
            </a:r>
            <a:endParaRPr kumimoji="0" lang="en-US" sz="2800" b="0" i="0" u="none" strike="noStrike" kern="1200" cap="none" spc="0" normalizeH="0" baseline="0" noProof="0" dirty="0">
              <a:ln>
                <a:noFill/>
              </a:ln>
              <a:solidFill>
                <a:srgbClr val="FFCC66"/>
              </a:solidFill>
              <a:effectLst>
                <a:outerShdw blurRad="38100" dist="38100" dir="2700000" algn="tl">
                  <a:srgbClr val="000000"/>
                </a:outerShdw>
              </a:effectLst>
              <a:uLnTx/>
              <a:uFillTx/>
              <a:latin typeface="Berlin Sans FB" panose="020E0602020502020306" pitchFamily="34" charset="0"/>
              <a:ea typeface="+mn-ea"/>
              <a:cs typeface="+mn-cs"/>
            </a:endParaRPr>
          </a:p>
        </p:txBody>
      </p:sp>
      <p:sp>
        <p:nvSpPr>
          <p:cNvPr id="13" name="Text Box 15">
            <a:extLst>
              <a:ext uri="{FF2B5EF4-FFF2-40B4-BE49-F238E27FC236}">
                <a16:creationId xmlns:a16="http://schemas.microsoft.com/office/drawing/2014/main" id="{FF61024C-D442-4C94-9F87-4E4562FED3A2}"/>
              </a:ext>
            </a:extLst>
          </p:cNvPr>
          <p:cNvSpPr txBox="1">
            <a:spLocks noChangeArrowheads="1"/>
          </p:cNvSpPr>
          <p:nvPr/>
        </p:nvSpPr>
        <p:spPr bwMode="auto">
          <a:xfrm>
            <a:off x="591065" y="4038600"/>
            <a:ext cx="855293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marR="0" lvl="0" indent="-457200" algn="l" defTabSz="914400" rtl="0" eaLnBrk="0" fontAlgn="base" latinLnBrk="0" hangingPunct="0">
              <a:lnSpc>
                <a:spcPct val="100000"/>
              </a:lnSpc>
              <a:spcBef>
                <a:spcPct val="0"/>
              </a:spcBef>
              <a:spcAft>
                <a:spcPct val="0"/>
              </a:spcAft>
              <a:buClr>
                <a:srgbClr val="FFFFFF"/>
              </a:buClr>
              <a:buSzPct val="130000"/>
              <a:buFont typeface="Wingdings 2" panose="05020102010507070707" pitchFamily="18" charset="2"/>
              <a:buChar char="v"/>
              <a:tabLst/>
              <a:defRPr/>
            </a:pPr>
            <a:r>
              <a:rPr kumimoji="0" lang="en-US" sz="2400" b="0" i="0" u="sng" strike="noStrike" kern="1200" cap="none" spc="0" normalizeH="0" baseline="0" noProof="0" dirty="0">
                <a:ln>
                  <a:noFill/>
                </a:ln>
                <a:solidFill>
                  <a:srgbClr val="FFCC00"/>
                </a:solidFill>
                <a:effectLst>
                  <a:outerShdw blurRad="38100" dist="38100" dir="2700000" algn="tl">
                    <a:srgbClr val="000000"/>
                  </a:outerShdw>
                </a:effectLst>
                <a:uLnTx/>
                <a:uFillTx/>
                <a:latin typeface="Berlin Sans FB" panose="020E0602020502020306" pitchFamily="34" charset="0"/>
                <a:ea typeface="+mn-ea"/>
                <a:cs typeface="+mn-cs"/>
              </a:rPr>
              <a:t>Purifies our faith</a:t>
            </a:r>
            <a:r>
              <a:rPr kumimoji="0" lang="en-US" sz="2400" b="0" i="0" u="none" strike="noStrike" kern="1200" cap="none" spc="0" normalizeH="0" baseline="0" noProof="0" dirty="0">
                <a:ln>
                  <a:noFill/>
                </a:ln>
                <a:solidFill>
                  <a:srgbClr val="FFCC00"/>
                </a:solidFill>
                <a:effectLst>
                  <a:outerShdw blurRad="38100" dist="38100" dir="2700000" algn="tl">
                    <a:srgbClr val="000000"/>
                  </a:outerShdw>
                </a:effectLst>
                <a:uLnTx/>
                <a:uFillTx/>
                <a:latin typeface="Berlin Sans FB" panose="020E0602020502020306" pitchFamily="34" charset="0"/>
                <a:ea typeface="+mn-ea"/>
                <a:cs typeface="+mn-cs"/>
              </a:rPr>
              <a:t>:</a:t>
            </a:r>
            <a:r>
              <a:rPr kumimoji="0" lang="en-US" sz="24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Berlin Sans FB" panose="020E0602020502020306" pitchFamily="34" charset="0"/>
                <a:ea typeface="+mn-ea"/>
                <a:cs typeface="+mn-cs"/>
              </a:rPr>
              <a:t>  parallel with the purification of precious metals through heat (</a:t>
            </a:r>
            <a:r>
              <a:rPr kumimoji="0" lang="en-US" sz="2400" b="0" i="0" u="none" strike="noStrike" kern="1200" cap="none" spc="0" normalizeH="0" baseline="0" noProof="0" dirty="0">
                <a:ln>
                  <a:noFill/>
                </a:ln>
                <a:solidFill>
                  <a:srgbClr val="FFCC00"/>
                </a:solidFill>
                <a:effectLst>
                  <a:outerShdw blurRad="38100" dist="38100" dir="2700000" algn="tl">
                    <a:srgbClr val="000000"/>
                  </a:outerShdw>
                </a:effectLst>
                <a:uLnTx/>
                <a:uFillTx/>
                <a:latin typeface="Berlin Sans FB" panose="020E0602020502020306" pitchFamily="34" charset="0"/>
                <a:ea typeface="+mn-ea"/>
                <a:cs typeface="+mn-cs"/>
              </a:rPr>
              <a:t>cf. 1 </a:t>
            </a:r>
            <a:r>
              <a:rPr kumimoji="0" lang="en-US" sz="2400" b="0" i="0" u="sng" strike="noStrike" kern="1200" cap="none" spc="0" normalizeH="0" baseline="0" noProof="0" dirty="0">
                <a:ln>
                  <a:noFill/>
                </a:ln>
                <a:solidFill>
                  <a:srgbClr val="FFCC00"/>
                </a:solidFill>
                <a:effectLst>
                  <a:outerShdw blurRad="38100" dist="38100" dir="2700000" algn="tl">
                    <a:srgbClr val="000000"/>
                  </a:outerShdw>
                </a:effectLst>
                <a:uLnTx/>
                <a:uFillTx/>
                <a:latin typeface="Berlin Sans FB" panose="020E0602020502020306" pitchFamily="34" charset="0"/>
                <a:ea typeface="+mn-ea"/>
                <a:cs typeface="+mn-cs"/>
              </a:rPr>
              <a:t>Pet</a:t>
            </a:r>
            <a:r>
              <a:rPr kumimoji="0" lang="en-US" sz="2400" b="0" i="0" u="none" strike="noStrike" kern="1200" cap="none" spc="0" normalizeH="0" baseline="0" noProof="0" dirty="0">
                <a:ln>
                  <a:noFill/>
                </a:ln>
                <a:solidFill>
                  <a:srgbClr val="FFCC00"/>
                </a:solidFill>
                <a:effectLst>
                  <a:outerShdw blurRad="38100" dist="38100" dir="2700000" algn="tl">
                    <a:srgbClr val="000000"/>
                  </a:outerShdw>
                </a:effectLst>
                <a:uLnTx/>
                <a:uFillTx/>
                <a:latin typeface="Berlin Sans FB" panose="020E0602020502020306" pitchFamily="34" charset="0"/>
                <a:ea typeface="+mn-ea"/>
                <a:cs typeface="+mn-cs"/>
              </a:rPr>
              <a:t>. 1:6-9; 5:10</a:t>
            </a:r>
            <a:r>
              <a:rPr kumimoji="0" lang="en-US" sz="24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Berlin Sans FB" panose="020E0602020502020306" pitchFamily="34" charset="0"/>
                <a:ea typeface="+mn-ea"/>
                <a:cs typeface="+mn-cs"/>
              </a:rPr>
              <a:t>).  </a:t>
            </a:r>
            <a:endParaRPr kumimoji="0" lang="en-US" sz="2400" b="0" i="0" u="none" strike="noStrike" kern="1200" cap="none" spc="0" normalizeH="0" baseline="0" noProof="0" dirty="0">
              <a:ln>
                <a:noFill/>
              </a:ln>
              <a:solidFill>
                <a:srgbClr val="FFCC00"/>
              </a:solidFill>
              <a:effectLst>
                <a:outerShdw blurRad="38100" dist="38100" dir="2700000" algn="tl">
                  <a:srgbClr val="000000"/>
                </a:outerShdw>
              </a:effectLst>
              <a:uLnTx/>
              <a:uFillTx/>
              <a:latin typeface="Berlin Sans FB" panose="020E0602020502020306" pitchFamily="34" charset="0"/>
              <a:ea typeface="+mn-ea"/>
              <a:cs typeface="+mn-cs"/>
            </a:endParaRPr>
          </a:p>
        </p:txBody>
      </p:sp>
      <p:pic>
        <p:nvPicPr>
          <p:cNvPr id="15" name="Picture 4" descr="Sharefaith: Church Websites, Church Graphics, Sunday School, VBS, Giving &amp;  Apps">
            <a:extLst>
              <a:ext uri="{FF2B5EF4-FFF2-40B4-BE49-F238E27FC236}">
                <a16:creationId xmlns:a16="http://schemas.microsoft.com/office/drawing/2014/main" id="{A41F53BF-AD9A-463A-B41B-0EE62DFAA1A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5130" y="0"/>
            <a:ext cx="4748869" cy="2979005"/>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15">
            <a:extLst>
              <a:ext uri="{FF2B5EF4-FFF2-40B4-BE49-F238E27FC236}">
                <a16:creationId xmlns:a16="http://schemas.microsoft.com/office/drawing/2014/main" id="{071A478D-9677-4AF5-99B8-5882B0EE07AC}"/>
              </a:ext>
            </a:extLst>
          </p:cNvPr>
          <p:cNvSpPr txBox="1">
            <a:spLocks noChangeArrowheads="1"/>
          </p:cNvSpPr>
          <p:nvPr/>
        </p:nvSpPr>
        <p:spPr bwMode="auto">
          <a:xfrm>
            <a:off x="591128" y="4911450"/>
            <a:ext cx="855293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marR="0" lvl="0" indent="-457200" algn="l" defTabSz="914400" rtl="0" eaLnBrk="0" fontAlgn="base" latinLnBrk="0" hangingPunct="0">
              <a:lnSpc>
                <a:spcPct val="100000"/>
              </a:lnSpc>
              <a:spcBef>
                <a:spcPct val="0"/>
              </a:spcBef>
              <a:spcAft>
                <a:spcPct val="0"/>
              </a:spcAft>
              <a:buClr>
                <a:srgbClr val="FFFFFF"/>
              </a:buClr>
              <a:buSzPct val="130000"/>
              <a:buFont typeface="Wingdings 2" panose="05020102010507070707" pitchFamily="18" charset="2"/>
              <a:buChar char="w"/>
              <a:tabLst/>
              <a:defRPr/>
            </a:pPr>
            <a:r>
              <a:rPr kumimoji="0" lang="en-US" sz="2400" b="0" i="0" u="sng" strike="noStrike" kern="1200" cap="none" spc="0" normalizeH="0" baseline="0" noProof="0" dirty="0">
                <a:ln>
                  <a:noFill/>
                </a:ln>
                <a:solidFill>
                  <a:srgbClr val="FFCC00"/>
                </a:solidFill>
                <a:effectLst>
                  <a:outerShdw blurRad="38100" dist="38100" dir="2700000" algn="tl">
                    <a:srgbClr val="000000"/>
                  </a:outerShdw>
                </a:effectLst>
                <a:uLnTx/>
                <a:uFillTx/>
                <a:latin typeface="Berlin Sans FB" panose="020E0602020502020306" pitchFamily="34" charset="0"/>
                <a:ea typeface="+mn-ea"/>
                <a:cs typeface="+mn-cs"/>
              </a:rPr>
              <a:t>Learn obedience</a:t>
            </a:r>
            <a:r>
              <a:rPr kumimoji="0" lang="en-US" sz="2400" b="0" i="0" u="none" strike="noStrike" kern="1200" cap="none" spc="0" normalizeH="0" baseline="0" noProof="0" dirty="0">
                <a:ln>
                  <a:noFill/>
                </a:ln>
                <a:solidFill>
                  <a:srgbClr val="FFCC00"/>
                </a:solidFill>
                <a:effectLst>
                  <a:outerShdw blurRad="38100" dist="38100" dir="2700000" algn="tl">
                    <a:srgbClr val="000000"/>
                  </a:outerShdw>
                </a:effectLst>
                <a:uLnTx/>
                <a:uFillTx/>
                <a:latin typeface="Berlin Sans FB" panose="020E0602020502020306" pitchFamily="34" charset="0"/>
                <a:ea typeface="+mn-ea"/>
                <a:cs typeface="+mn-cs"/>
              </a:rPr>
              <a:t>:</a:t>
            </a:r>
            <a:r>
              <a:rPr kumimoji="0" lang="en-US" sz="24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Berlin Sans FB" panose="020E0602020502020306" pitchFamily="34" charset="0"/>
                <a:ea typeface="+mn-ea"/>
                <a:cs typeface="+mn-cs"/>
              </a:rPr>
              <a:t>  a </a:t>
            </a:r>
            <a:r>
              <a:rPr kumimoji="0" lang="en-US" sz="2400" b="0" i="1" u="sng" strike="noStrike" kern="1200" cap="none" spc="0" normalizeH="0" baseline="0" noProof="0" dirty="0">
                <a:ln>
                  <a:noFill/>
                </a:ln>
                <a:solidFill>
                  <a:srgbClr val="FFFFFF"/>
                </a:solidFill>
                <a:effectLst>
                  <a:outerShdw blurRad="38100" dist="38100" dir="2700000" algn="tl">
                    <a:srgbClr val="000000"/>
                  </a:outerShdw>
                </a:effectLst>
                <a:uLnTx/>
                <a:uFillTx/>
                <a:latin typeface="Berlin Sans FB" panose="020E0602020502020306" pitchFamily="34" charset="0"/>
                <a:ea typeface="+mn-ea"/>
                <a:cs typeface="+mn-cs"/>
              </a:rPr>
              <a:t>strong</a:t>
            </a:r>
            <a:r>
              <a:rPr kumimoji="0" lang="en-US" sz="24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Berlin Sans FB" panose="020E0602020502020306" pitchFamily="34" charset="0"/>
                <a:ea typeface="+mn-ea"/>
                <a:cs typeface="+mn-cs"/>
              </a:rPr>
              <a:t>  and a </a:t>
            </a:r>
            <a:r>
              <a:rPr kumimoji="0" lang="en-US" sz="2400" b="0" i="1" u="sng" strike="noStrike" kern="1200" cap="none" spc="0" normalizeH="0" baseline="0" noProof="0" dirty="0">
                <a:ln>
                  <a:noFill/>
                </a:ln>
                <a:solidFill>
                  <a:srgbClr val="FFFFFF"/>
                </a:solidFill>
                <a:effectLst>
                  <a:outerShdw blurRad="38100" dist="38100" dir="2700000" algn="tl">
                    <a:srgbClr val="000000"/>
                  </a:outerShdw>
                </a:effectLst>
                <a:uLnTx/>
                <a:uFillTx/>
                <a:latin typeface="Berlin Sans FB" panose="020E0602020502020306" pitchFamily="34" charset="0"/>
                <a:ea typeface="+mn-ea"/>
                <a:cs typeface="+mn-cs"/>
              </a:rPr>
              <a:t>pure</a:t>
            </a:r>
            <a:r>
              <a:rPr kumimoji="0" lang="en-US" sz="24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Berlin Sans FB" panose="020E0602020502020306" pitchFamily="34" charset="0"/>
                <a:ea typeface="+mn-ea"/>
                <a:cs typeface="+mn-cs"/>
              </a:rPr>
              <a:t>  faith is an </a:t>
            </a:r>
            <a:r>
              <a:rPr kumimoji="0" lang="en-US" sz="2400" b="0" i="1" u="sng" strike="noStrike" kern="1200" cap="none" spc="0" normalizeH="0" baseline="0" noProof="0" dirty="0">
                <a:ln>
                  <a:noFill/>
                </a:ln>
                <a:solidFill>
                  <a:srgbClr val="FFFFFF"/>
                </a:solidFill>
                <a:effectLst>
                  <a:outerShdw blurRad="38100" dist="38100" dir="2700000" algn="tl">
                    <a:srgbClr val="000000"/>
                  </a:outerShdw>
                </a:effectLst>
                <a:uLnTx/>
                <a:uFillTx/>
                <a:latin typeface="Berlin Sans FB" panose="020E0602020502020306" pitchFamily="34" charset="0"/>
                <a:ea typeface="+mn-ea"/>
                <a:cs typeface="+mn-cs"/>
              </a:rPr>
              <a:t>obedient</a:t>
            </a:r>
            <a:r>
              <a:rPr kumimoji="0" lang="en-US" sz="24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Berlin Sans FB" panose="020E0602020502020306" pitchFamily="34" charset="0"/>
                <a:ea typeface="+mn-ea"/>
                <a:cs typeface="+mn-cs"/>
              </a:rPr>
              <a:t>  faith (</a:t>
            </a:r>
            <a:r>
              <a:rPr kumimoji="0" lang="en-US" sz="2400" b="0" i="0" u="none" strike="noStrike" kern="1200" cap="none" spc="0" normalizeH="0" baseline="0" noProof="0" dirty="0">
                <a:ln>
                  <a:noFill/>
                </a:ln>
                <a:solidFill>
                  <a:srgbClr val="FFCC00"/>
                </a:solidFill>
                <a:effectLst>
                  <a:outerShdw blurRad="38100" dist="38100" dir="2700000" algn="tl">
                    <a:srgbClr val="000000"/>
                  </a:outerShdw>
                </a:effectLst>
                <a:uLnTx/>
                <a:uFillTx/>
                <a:latin typeface="Berlin Sans FB" panose="020E0602020502020306" pitchFamily="34" charset="0"/>
                <a:ea typeface="+mn-ea"/>
                <a:cs typeface="+mn-cs"/>
              </a:rPr>
              <a:t>cf. </a:t>
            </a:r>
            <a:r>
              <a:rPr kumimoji="0" lang="en-US" sz="2400" b="0" i="0" u="sng" strike="noStrike" kern="1200" cap="none" spc="0" normalizeH="0" baseline="0" noProof="0" dirty="0">
                <a:ln>
                  <a:noFill/>
                </a:ln>
                <a:solidFill>
                  <a:srgbClr val="FFCC00"/>
                </a:solidFill>
                <a:effectLst>
                  <a:outerShdw blurRad="38100" dist="38100" dir="2700000" algn="tl">
                    <a:srgbClr val="000000"/>
                  </a:outerShdw>
                </a:effectLst>
                <a:uLnTx/>
                <a:uFillTx/>
                <a:latin typeface="Berlin Sans FB" panose="020E0602020502020306" pitchFamily="34" charset="0"/>
                <a:ea typeface="+mn-ea"/>
                <a:cs typeface="+mn-cs"/>
              </a:rPr>
              <a:t>Heb</a:t>
            </a:r>
            <a:r>
              <a:rPr kumimoji="0" lang="en-US" sz="2400" b="0" i="0" u="none" strike="noStrike" kern="1200" cap="none" spc="0" normalizeH="0" baseline="0" noProof="0" dirty="0">
                <a:ln>
                  <a:noFill/>
                </a:ln>
                <a:solidFill>
                  <a:srgbClr val="FFCC00"/>
                </a:solidFill>
                <a:effectLst>
                  <a:outerShdw blurRad="38100" dist="38100" dir="2700000" algn="tl">
                    <a:srgbClr val="000000"/>
                  </a:outerShdw>
                </a:effectLst>
                <a:uLnTx/>
                <a:uFillTx/>
                <a:latin typeface="Berlin Sans FB" panose="020E0602020502020306" pitchFamily="34" charset="0"/>
                <a:ea typeface="+mn-ea"/>
                <a:cs typeface="+mn-cs"/>
              </a:rPr>
              <a:t>. 5:7-9</a:t>
            </a:r>
            <a:r>
              <a:rPr kumimoji="0" lang="en-US" sz="24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Berlin Sans FB" panose="020E0602020502020306" pitchFamily="34" charset="0"/>
                <a:ea typeface="+mn-ea"/>
                <a:cs typeface="+mn-cs"/>
              </a:rPr>
              <a:t>).  </a:t>
            </a:r>
            <a:endParaRPr kumimoji="0" lang="en-US" sz="2400" b="0" i="0" u="none" strike="noStrike" kern="1200" cap="none" spc="0" normalizeH="0" baseline="0" noProof="0" dirty="0">
              <a:ln>
                <a:noFill/>
              </a:ln>
              <a:solidFill>
                <a:srgbClr val="FFCC00"/>
              </a:solidFill>
              <a:effectLst>
                <a:outerShdw blurRad="38100" dist="38100" dir="2700000" algn="tl">
                  <a:srgbClr val="000000"/>
                </a:outerShdw>
              </a:effectLst>
              <a:uLnTx/>
              <a:uFillTx/>
              <a:latin typeface="Berlin Sans FB" panose="020E0602020502020306" pitchFamily="34" charset="0"/>
              <a:ea typeface="+mn-ea"/>
              <a:cs typeface="+mn-cs"/>
            </a:endParaRPr>
          </a:p>
        </p:txBody>
      </p:sp>
      <p:sp>
        <p:nvSpPr>
          <p:cNvPr id="9" name="Rectangle 8">
            <a:extLst>
              <a:ext uri="{FF2B5EF4-FFF2-40B4-BE49-F238E27FC236}">
                <a16:creationId xmlns:a16="http://schemas.microsoft.com/office/drawing/2014/main" id="{F4ECA201-A458-46C1-8626-0A17A9AEE3A8}"/>
              </a:ext>
            </a:extLst>
          </p:cNvPr>
          <p:cNvSpPr/>
          <p:nvPr/>
        </p:nvSpPr>
        <p:spPr bwMode="auto">
          <a:xfrm>
            <a:off x="134111" y="1356402"/>
            <a:ext cx="8857489" cy="4170058"/>
          </a:xfrm>
          <a:prstGeom prst="rect">
            <a:avLst/>
          </a:prstGeom>
          <a:gradFill>
            <a:gsLst>
              <a:gs pos="11000">
                <a:srgbClr val="006600"/>
              </a:gs>
              <a:gs pos="100000">
                <a:srgbClr val="003300"/>
              </a:gs>
            </a:gsLst>
            <a:lin ang="2700000" scaled="1"/>
          </a:gradFill>
          <a:ln w="50800" cap="flat" cmpd="sng" algn="ctr">
            <a:solidFill>
              <a:schemeClr val="tx1"/>
            </a:solidFill>
            <a:prstDash val="solid"/>
            <a:round/>
            <a:headEnd type="none" w="med" len="med"/>
            <a:tailEnd type="none" w="med" len="med"/>
          </a:ln>
          <a:effectLst/>
        </p:spPr>
        <p:txBody>
          <a:bodyPr vert="horz" wrap="square" lIns="228600" tIns="228600" rIns="228600" bIns="2286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200" cap="none" spc="0" normalizeH="0" baseline="0" noProof="0" dirty="0">
                <a:ln>
                  <a:noFill/>
                </a:ln>
                <a:solidFill>
                  <a:srgbClr val="FFFFFF"/>
                </a:solidFill>
                <a:effectLst/>
                <a:uLnTx/>
                <a:uFillTx/>
                <a:latin typeface="Berlin Sans FB" panose="020E0602020502020306" pitchFamily="34" charset="0"/>
                <a:ea typeface="+mn-ea"/>
                <a:cs typeface="+mn-cs"/>
              </a:rPr>
              <a:t>Trials </a:t>
            </a:r>
            <a:r>
              <a:rPr kumimoji="0" lang="en-US" sz="3000" b="0" i="0" u="sng" strike="noStrike" kern="1200" cap="none" spc="0" normalizeH="0" baseline="0" noProof="0" dirty="0">
                <a:ln>
                  <a:noFill/>
                </a:ln>
                <a:solidFill>
                  <a:srgbClr val="FFCC00"/>
                </a:solidFill>
                <a:effectLst/>
                <a:uLnTx/>
                <a:uFillTx/>
                <a:latin typeface="Berlin Sans FB" panose="020E0602020502020306" pitchFamily="34" charset="0"/>
                <a:ea typeface="+mn-ea"/>
                <a:cs typeface="+mn-cs"/>
              </a:rPr>
              <a:t>Strengthen</a:t>
            </a:r>
            <a:r>
              <a:rPr kumimoji="0" lang="en-US" sz="3000" b="0" i="0" u="none" strike="noStrike" kern="1200" cap="none" spc="0" normalizeH="0" baseline="0" noProof="0" dirty="0">
                <a:ln>
                  <a:noFill/>
                </a:ln>
                <a:solidFill>
                  <a:srgbClr val="FFFFFF"/>
                </a:solidFill>
                <a:effectLst/>
                <a:uLnTx/>
                <a:uFillTx/>
                <a:latin typeface="Berlin Sans FB" panose="020E0602020502020306" pitchFamily="34" charset="0"/>
                <a:ea typeface="+mn-ea"/>
                <a:cs typeface="+mn-cs"/>
              </a:rPr>
              <a:t> Our Faith</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sz="18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24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 </a:t>
            </a:r>
            <a:r>
              <a:rPr kumimoji="0" lang="en-US" sz="2400" b="0" i="0" u="none" strike="noStrike" kern="1200" cap="none" spc="0" normalizeH="0" baseline="30000" noProof="0" dirty="0">
                <a:ln>
                  <a:noFill/>
                </a:ln>
                <a:solidFill>
                  <a:srgbClr val="FFCC00"/>
                </a:solidFill>
                <a:effectLst/>
                <a:uLnTx/>
                <a:uFillTx/>
                <a:latin typeface="Berlin Sans FB" panose="020E0602020502020306" pitchFamily="34" charset="0"/>
                <a:ea typeface="+mn-ea"/>
                <a:cs typeface="+mn-cs"/>
              </a:rPr>
              <a:t>1 </a:t>
            </a:r>
            <a:r>
              <a:rPr kumimoji="0" lang="en-US" sz="24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Therefore, having been justified by faith, we have peace with God through our Lord Jesus Christ, </a:t>
            </a:r>
            <a:r>
              <a:rPr kumimoji="0" lang="en-US" sz="2400" b="0" i="0" u="none" strike="noStrike" kern="1200" cap="none" spc="0" normalizeH="0" baseline="30000" noProof="0" dirty="0">
                <a:ln>
                  <a:noFill/>
                </a:ln>
                <a:solidFill>
                  <a:srgbClr val="FFCC00"/>
                </a:solidFill>
                <a:effectLst/>
                <a:uLnTx/>
                <a:uFillTx/>
                <a:latin typeface="Berlin Sans FB" panose="020E0602020502020306" pitchFamily="34" charset="0"/>
                <a:ea typeface="+mn-ea"/>
                <a:cs typeface="+mn-cs"/>
              </a:rPr>
              <a:t>2</a:t>
            </a:r>
            <a:r>
              <a:rPr kumimoji="0" lang="en-US" sz="24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 through whom also we have access by faith into this grace in which we stand, and rejoice in hope of the glory of God. </a:t>
            </a:r>
            <a:r>
              <a:rPr kumimoji="0" lang="en-US" sz="2400" b="0" i="0" u="none" strike="noStrike" kern="1200" cap="none" spc="0" normalizeH="0" baseline="30000" noProof="0" dirty="0">
                <a:ln>
                  <a:noFill/>
                </a:ln>
                <a:solidFill>
                  <a:srgbClr val="FFCC00"/>
                </a:solidFill>
                <a:effectLst/>
                <a:uLnTx/>
                <a:uFillTx/>
                <a:latin typeface="Berlin Sans FB" panose="020E0602020502020306" pitchFamily="34" charset="0"/>
                <a:ea typeface="+mn-ea"/>
                <a:cs typeface="+mn-cs"/>
              </a:rPr>
              <a:t>3 </a:t>
            </a:r>
            <a:r>
              <a:rPr kumimoji="0" lang="en-US" sz="24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And not only that, but we also </a:t>
            </a:r>
            <a:r>
              <a:rPr kumimoji="0" lang="en-US" sz="2400" b="0" i="1" u="sng" strike="noStrike" kern="1200" cap="none" spc="0" normalizeH="0" baseline="0" noProof="0" dirty="0">
                <a:ln>
                  <a:noFill/>
                </a:ln>
                <a:solidFill>
                  <a:srgbClr val="FFFFFF"/>
                </a:solidFill>
                <a:effectLst/>
                <a:uLnTx/>
                <a:uFillTx/>
                <a:latin typeface="Berlin Sans FB" panose="020E0602020502020306" pitchFamily="34" charset="0"/>
                <a:ea typeface="+mn-ea"/>
                <a:cs typeface="+mn-cs"/>
              </a:rPr>
              <a:t>glory</a:t>
            </a:r>
            <a:r>
              <a:rPr kumimoji="0" lang="en-US" sz="24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 in tribulations, knowing that tribulation produces perseverance; </a:t>
            </a:r>
            <a:r>
              <a:rPr kumimoji="0" lang="en-US" sz="2400" b="0" i="0" u="none" strike="noStrike" kern="1200" cap="none" spc="0" normalizeH="0" baseline="30000" noProof="0" dirty="0">
                <a:ln>
                  <a:noFill/>
                </a:ln>
                <a:solidFill>
                  <a:srgbClr val="FFCC00"/>
                </a:solidFill>
                <a:effectLst/>
                <a:uLnTx/>
                <a:uFillTx/>
                <a:latin typeface="Berlin Sans FB" panose="020E0602020502020306" pitchFamily="34" charset="0"/>
                <a:ea typeface="+mn-ea"/>
                <a:cs typeface="+mn-cs"/>
              </a:rPr>
              <a:t>4 </a:t>
            </a:r>
            <a:r>
              <a:rPr kumimoji="0" lang="en-US" sz="24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and perseverance, character; and character, hope.” </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Berlin Sans FB" panose="020E0602020502020306" pitchFamily="34" charset="0"/>
              <a:ea typeface="+mn-ea"/>
              <a:cs typeface="+mn-cs"/>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CC00"/>
                </a:solidFill>
                <a:effectLst/>
                <a:uLnTx/>
                <a:uFillTx/>
                <a:latin typeface="Berlin Sans FB" panose="020E0602020502020306" pitchFamily="34" charset="0"/>
                <a:ea typeface="+mn-ea"/>
                <a:cs typeface="+mn-cs"/>
              </a:rPr>
              <a:t>—Romans 5:1-4</a:t>
            </a:r>
          </a:p>
        </p:txBody>
      </p:sp>
      <p:sp>
        <p:nvSpPr>
          <p:cNvPr id="8" name="Rectangle 7">
            <a:extLst>
              <a:ext uri="{FF2B5EF4-FFF2-40B4-BE49-F238E27FC236}">
                <a16:creationId xmlns:a16="http://schemas.microsoft.com/office/drawing/2014/main" id="{3931AC63-A301-467B-AA8F-A87CF25A2ADF}"/>
              </a:ext>
            </a:extLst>
          </p:cNvPr>
          <p:cNvSpPr/>
          <p:nvPr/>
        </p:nvSpPr>
        <p:spPr bwMode="auto">
          <a:xfrm>
            <a:off x="152400" y="135532"/>
            <a:ext cx="8857489" cy="6636841"/>
          </a:xfrm>
          <a:prstGeom prst="rect">
            <a:avLst/>
          </a:prstGeom>
          <a:gradFill>
            <a:gsLst>
              <a:gs pos="11000">
                <a:srgbClr val="006600"/>
              </a:gs>
              <a:gs pos="100000">
                <a:srgbClr val="003300"/>
              </a:gs>
            </a:gsLst>
            <a:lin ang="2700000" scaled="1"/>
          </a:gradFill>
          <a:ln w="50800" cap="flat" cmpd="sng" algn="ctr">
            <a:solidFill>
              <a:schemeClr val="tx1"/>
            </a:solidFill>
            <a:prstDash val="solid"/>
            <a:round/>
            <a:headEnd type="none" w="med" len="med"/>
            <a:tailEnd type="none" w="med" len="med"/>
          </a:ln>
          <a:effectLst/>
        </p:spPr>
        <p:txBody>
          <a:bodyPr vert="horz" wrap="square" lIns="228600" tIns="228600" rIns="228600" bIns="2286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200" cap="none" spc="0" normalizeH="0" baseline="0" noProof="0" dirty="0">
                <a:ln>
                  <a:noFill/>
                </a:ln>
                <a:solidFill>
                  <a:srgbClr val="FFFFFF"/>
                </a:solidFill>
                <a:effectLst/>
                <a:uLnTx/>
                <a:uFillTx/>
                <a:latin typeface="Berlin Sans FB" panose="020E0602020502020306" pitchFamily="34" charset="0"/>
                <a:ea typeface="+mn-ea"/>
                <a:cs typeface="+mn-cs"/>
              </a:rPr>
              <a:t>Trials </a:t>
            </a:r>
            <a:r>
              <a:rPr kumimoji="0" lang="en-US" sz="3000" b="0" i="0" u="sng" strike="noStrike" kern="1200" cap="none" spc="0" normalizeH="0" baseline="0" noProof="0" dirty="0">
                <a:ln>
                  <a:noFill/>
                </a:ln>
                <a:solidFill>
                  <a:srgbClr val="FFCC00"/>
                </a:solidFill>
                <a:effectLst/>
                <a:uLnTx/>
                <a:uFillTx/>
                <a:latin typeface="Berlin Sans FB" panose="020E0602020502020306" pitchFamily="34" charset="0"/>
                <a:ea typeface="+mn-ea"/>
                <a:cs typeface="+mn-cs"/>
              </a:rPr>
              <a:t>Purify</a:t>
            </a:r>
            <a:r>
              <a:rPr kumimoji="0" lang="en-US" sz="3000" b="0" i="0" u="none" strike="noStrike" kern="1200" cap="none" spc="0" normalizeH="0" baseline="0" noProof="0" dirty="0">
                <a:ln>
                  <a:noFill/>
                </a:ln>
                <a:solidFill>
                  <a:srgbClr val="FFFFFF"/>
                </a:solidFill>
                <a:effectLst/>
                <a:uLnTx/>
                <a:uFillTx/>
                <a:latin typeface="Berlin Sans FB" panose="020E0602020502020306" pitchFamily="34" charset="0"/>
                <a:ea typeface="+mn-ea"/>
                <a:cs typeface="+mn-cs"/>
              </a:rPr>
              <a:t> Our Faith</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sz="18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24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 </a:t>
            </a:r>
            <a:r>
              <a:rPr kumimoji="0" lang="en-US" sz="2400" b="0" i="0" u="none" strike="noStrike" kern="1200" cap="none" spc="0" normalizeH="0" baseline="30000" noProof="0" dirty="0">
                <a:ln>
                  <a:noFill/>
                </a:ln>
                <a:solidFill>
                  <a:srgbClr val="FFCC00"/>
                </a:solidFill>
                <a:effectLst/>
                <a:uLnTx/>
                <a:uFillTx/>
                <a:latin typeface="Berlin Sans FB" panose="020E0602020502020306" pitchFamily="34" charset="0"/>
                <a:ea typeface="+mn-ea"/>
                <a:cs typeface="+mn-cs"/>
              </a:rPr>
              <a:t>6 </a:t>
            </a:r>
            <a:r>
              <a:rPr kumimoji="0" lang="en-US" sz="24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In this you greatly rejoice, though now for a little while, if need be, you have been grieved by various trials, </a:t>
            </a:r>
            <a:r>
              <a:rPr kumimoji="0" lang="en-US" sz="2400" b="0" i="0" u="none" strike="noStrike" kern="1200" cap="none" spc="0" normalizeH="0" baseline="30000" noProof="0" dirty="0">
                <a:ln>
                  <a:noFill/>
                </a:ln>
                <a:solidFill>
                  <a:srgbClr val="FFCC00"/>
                </a:solidFill>
                <a:effectLst/>
                <a:uLnTx/>
                <a:uFillTx/>
                <a:latin typeface="Berlin Sans FB" panose="020E0602020502020306" pitchFamily="34" charset="0"/>
                <a:ea typeface="+mn-ea"/>
                <a:cs typeface="+mn-cs"/>
              </a:rPr>
              <a:t>7 </a:t>
            </a:r>
            <a:r>
              <a:rPr kumimoji="0" lang="en-US" sz="24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that the </a:t>
            </a:r>
            <a:r>
              <a:rPr kumimoji="0" lang="en-US" sz="2400" b="0" i="1" u="sng" strike="noStrike" kern="1200" cap="none" spc="0" normalizeH="0" baseline="0" noProof="0" dirty="0">
                <a:ln>
                  <a:noFill/>
                </a:ln>
                <a:solidFill>
                  <a:srgbClr val="FFFFFF"/>
                </a:solidFill>
                <a:effectLst/>
                <a:uLnTx/>
                <a:uFillTx/>
                <a:latin typeface="Berlin Sans FB" panose="020E0602020502020306" pitchFamily="34" charset="0"/>
                <a:ea typeface="+mn-ea"/>
                <a:cs typeface="+mn-cs"/>
              </a:rPr>
              <a:t>genuineness</a:t>
            </a:r>
            <a:r>
              <a:rPr kumimoji="0" lang="en-US" sz="24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 of your faith, being much more precious than gold that perishes, though it is tested by fire, may be found to praise, honor, and glory at the revelation of Jesus Christ, </a:t>
            </a:r>
            <a:r>
              <a:rPr kumimoji="0" lang="en-US" sz="2400" b="0" i="0" u="none" strike="noStrike" kern="1200" cap="none" spc="0" normalizeH="0" baseline="30000" noProof="0" dirty="0">
                <a:ln>
                  <a:noFill/>
                </a:ln>
                <a:solidFill>
                  <a:srgbClr val="FFCC00"/>
                </a:solidFill>
                <a:effectLst/>
                <a:uLnTx/>
                <a:uFillTx/>
                <a:latin typeface="Berlin Sans FB" panose="020E0602020502020306" pitchFamily="34" charset="0"/>
                <a:ea typeface="+mn-ea"/>
                <a:cs typeface="+mn-cs"/>
              </a:rPr>
              <a:t>8</a:t>
            </a:r>
            <a:r>
              <a:rPr kumimoji="0" lang="en-US" sz="24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 whom having not seen you love.  Though now you do not see Him, yet believing, you rejoice with joy inexpressible and full of glory, </a:t>
            </a:r>
            <a:r>
              <a:rPr kumimoji="0" lang="en-US" sz="2400" b="0" i="0" u="none" strike="noStrike" kern="1200" cap="none" spc="0" normalizeH="0" baseline="30000" noProof="0" dirty="0">
                <a:ln>
                  <a:noFill/>
                </a:ln>
                <a:solidFill>
                  <a:srgbClr val="FFCC00"/>
                </a:solidFill>
                <a:effectLst/>
                <a:uLnTx/>
                <a:uFillTx/>
                <a:latin typeface="Berlin Sans FB" panose="020E0602020502020306" pitchFamily="34" charset="0"/>
                <a:ea typeface="+mn-ea"/>
                <a:cs typeface="+mn-cs"/>
              </a:rPr>
              <a:t>9</a:t>
            </a:r>
            <a:r>
              <a:rPr kumimoji="0" lang="en-US" sz="24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 receiving the end of your faith — the salvation of your souls.” </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Berlin Sans FB" panose="020E0602020502020306" pitchFamily="34" charset="0"/>
              <a:ea typeface="+mn-ea"/>
              <a:cs typeface="+mn-cs"/>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CC00"/>
                </a:solidFill>
                <a:effectLst/>
                <a:uLnTx/>
                <a:uFillTx/>
                <a:latin typeface="Berlin Sans FB" panose="020E0602020502020306" pitchFamily="34" charset="0"/>
                <a:ea typeface="+mn-ea"/>
                <a:cs typeface="+mn-cs"/>
              </a:rPr>
              <a:t>—1 Peter 1:6-9</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CC00"/>
              </a:solidFill>
              <a:effectLst/>
              <a:uLnTx/>
              <a:uFillTx/>
              <a:latin typeface="Berlin Sans FB" panose="020E0602020502020306" pitchFamily="34" charset="0"/>
              <a:ea typeface="+mn-ea"/>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24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 </a:t>
            </a:r>
            <a:r>
              <a:rPr kumimoji="0" lang="en-US" sz="2400" b="0" i="0" u="none" strike="noStrike" kern="1200" cap="none" spc="0" normalizeH="0" baseline="30000" noProof="0" dirty="0">
                <a:ln>
                  <a:noFill/>
                </a:ln>
                <a:solidFill>
                  <a:srgbClr val="FFCC00"/>
                </a:solidFill>
                <a:effectLst/>
                <a:uLnTx/>
                <a:uFillTx/>
                <a:latin typeface="Berlin Sans FB" panose="020E0602020502020306" pitchFamily="34" charset="0"/>
                <a:ea typeface="+mn-ea"/>
                <a:cs typeface="+mn-cs"/>
              </a:rPr>
              <a:t>10</a:t>
            </a:r>
            <a:r>
              <a:rPr kumimoji="0" lang="en-US" sz="24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 But may the God of all grace, who called us to His eternal glory by Christ Jesus, after you have suffered a while, perfect, establish, strengthen, and settle you.”</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sz="12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CC00"/>
                </a:solidFill>
                <a:effectLst/>
                <a:uLnTx/>
                <a:uFillTx/>
                <a:latin typeface="Berlin Sans FB" panose="020E0602020502020306" pitchFamily="34" charset="0"/>
                <a:ea typeface="+mn-ea"/>
                <a:cs typeface="+mn-cs"/>
              </a:rPr>
              <a:t>—1 Peter 5:10</a:t>
            </a:r>
          </a:p>
        </p:txBody>
      </p:sp>
      <p:sp>
        <p:nvSpPr>
          <p:cNvPr id="10" name="Rectangle 9">
            <a:extLst>
              <a:ext uri="{FF2B5EF4-FFF2-40B4-BE49-F238E27FC236}">
                <a16:creationId xmlns:a16="http://schemas.microsoft.com/office/drawing/2014/main" id="{B3D5D4DC-5FEE-40BC-97DD-7822E0FF157C}"/>
              </a:ext>
            </a:extLst>
          </p:cNvPr>
          <p:cNvSpPr/>
          <p:nvPr/>
        </p:nvSpPr>
        <p:spPr bwMode="auto">
          <a:xfrm>
            <a:off x="134111" y="1428162"/>
            <a:ext cx="8857489" cy="4038600"/>
          </a:xfrm>
          <a:prstGeom prst="rect">
            <a:avLst/>
          </a:prstGeom>
          <a:gradFill>
            <a:gsLst>
              <a:gs pos="11000">
                <a:srgbClr val="006600"/>
              </a:gs>
              <a:gs pos="100000">
                <a:srgbClr val="003300"/>
              </a:gs>
            </a:gsLst>
            <a:lin ang="2700000" scaled="1"/>
          </a:gradFill>
          <a:ln w="50800" cap="flat" cmpd="sng" algn="ctr">
            <a:solidFill>
              <a:schemeClr val="tx1"/>
            </a:solidFill>
            <a:prstDash val="solid"/>
            <a:round/>
            <a:headEnd type="none" w="med" len="med"/>
            <a:tailEnd type="none" w="med" len="med"/>
          </a:ln>
          <a:effectLst/>
        </p:spPr>
        <p:txBody>
          <a:bodyPr vert="horz" wrap="square" lIns="228600" tIns="228600" rIns="228600" bIns="2286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200" cap="none" spc="0" normalizeH="0" baseline="0" noProof="0" dirty="0">
                <a:ln>
                  <a:noFill/>
                </a:ln>
                <a:solidFill>
                  <a:srgbClr val="FFFFFF"/>
                </a:solidFill>
                <a:effectLst/>
                <a:uLnTx/>
                <a:uFillTx/>
                <a:latin typeface="Berlin Sans FB" panose="020E0602020502020306" pitchFamily="34" charset="0"/>
                <a:ea typeface="+mn-ea"/>
                <a:cs typeface="+mn-cs"/>
              </a:rPr>
              <a:t>God Comforts Us So We Can Comfort Others</a:t>
            </a:r>
            <a:endParaRPr kumimoji="0" lang="en-US" sz="3000" b="0" i="0" u="none" strike="noStrike" kern="1200" cap="none" spc="0" normalizeH="0" baseline="0" noProof="0" dirty="0">
              <a:ln>
                <a:noFill/>
              </a:ln>
              <a:solidFill>
                <a:srgbClr val="FFCC00"/>
              </a:solidFill>
              <a:effectLst/>
              <a:uLnTx/>
              <a:uFillTx/>
              <a:latin typeface="Berlin Sans FB" panose="020E0602020502020306" pitchFamily="34" charset="0"/>
              <a:ea typeface="+mn-ea"/>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sz="18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24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 </a:t>
            </a:r>
            <a:r>
              <a:rPr kumimoji="0" lang="en-US" sz="2400" b="0" i="0" u="none" strike="noStrike" kern="1200" cap="none" spc="0" normalizeH="0" baseline="30000" noProof="0" dirty="0">
                <a:ln>
                  <a:noFill/>
                </a:ln>
                <a:solidFill>
                  <a:srgbClr val="FFCC00"/>
                </a:solidFill>
                <a:effectLst/>
                <a:uLnTx/>
                <a:uFillTx/>
                <a:latin typeface="Berlin Sans FB" panose="020E0602020502020306" pitchFamily="34" charset="0"/>
                <a:ea typeface="+mn-ea"/>
                <a:cs typeface="+mn-cs"/>
              </a:rPr>
              <a:t>3 </a:t>
            </a:r>
            <a:r>
              <a:rPr kumimoji="0" lang="en-US" sz="24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Blessed be the God and Father of our Lord Jesus Christ, the Father of mercies and God of all comfort, </a:t>
            </a:r>
            <a:r>
              <a:rPr kumimoji="0" lang="en-US" sz="2400" b="0" i="0" u="none" strike="noStrike" kern="1200" cap="none" spc="0" normalizeH="0" baseline="30000" noProof="0" dirty="0">
                <a:ln>
                  <a:noFill/>
                </a:ln>
                <a:solidFill>
                  <a:srgbClr val="FFC000"/>
                </a:solidFill>
                <a:effectLst/>
                <a:uLnTx/>
                <a:uFillTx/>
                <a:latin typeface="Berlin Sans FB" panose="020E0602020502020306" pitchFamily="34" charset="0"/>
                <a:ea typeface="+mn-ea"/>
                <a:cs typeface="+mn-cs"/>
              </a:rPr>
              <a:t>4 </a:t>
            </a:r>
            <a:r>
              <a:rPr kumimoji="0" lang="en-US" sz="24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who comforts us in all our tribulation, that we may be able to comfort those who are in any trouble, with the comfort with which we ourselves are comforted by God. </a:t>
            </a:r>
            <a:r>
              <a:rPr kumimoji="0" lang="en-US" sz="2400" b="0" i="0" u="none" strike="noStrike" kern="1200" cap="none" spc="0" normalizeH="0" baseline="30000" noProof="0" dirty="0">
                <a:ln>
                  <a:noFill/>
                </a:ln>
                <a:solidFill>
                  <a:srgbClr val="FFC000"/>
                </a:solidFill>
                <a:effectLst/>
                <a:uLnTx/>
                <a:uFillTx/>
                <a:latin typeface="Berlin Sans FB" panose="020E0602020502020306" pitchFamily="34" charset="0"/>
                <a:ea typeface="+mn-ea"/>
                <a:cs typeface="+mn-cs"/>
              </a:rPr>
              <a:t>5</a:t>
            </a:r>
            <a:r>
              <a:rPr kumimoji="0" lang="en-US" sz="24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 For as the sufferings of Christ abound in us, so our consolation also abounds through Christ.” </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Berlin Sans FB" panose="020E0602020502020306" pitchFamily="34" charset="0"/>
              <a:ea typeface="+mn-ea"/>
              <a:cs typeface="+mn-cs"/>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CC00"/>
                </a:solidFill>
                <a:effectLst/>
                <a:uLnTx/>
                <a:uFillTx/>
                <a:latin typeface="Berlin Sans FB" panose="020E0602020502020306" pitchFamily="34" charset="0"/>
                <a:ea typeface="+mn-ea"/>
                <a:cs typeface="+mn-cs"/>
              </a:rPr>
              <a:t>—2 Corinthians 1:3-5</a:t>
            </a:r>
            <a:endParaRPr kumimoji="0" lang="en-US" sz="3000" b="0" i="0" u="none" strike="noStrike" kern="1200" cap="none" spc="0" normalizeH="0" baseline="0" noProof="0" dirty="0">
              <a:ln>
                <a:noFill/>
              </a:ln>
              <a:solidFill>
                <a:srgbClr val="FFFFFF"/>
              </a:solidFill>
              <a:effectLst/>
              <a:uLnTx/>
              <a:uFillTx/>
              <a:latin typeface="Berlin Sans FB" panose="020E0602020502020306" pitchFamily="34" charset="0"/>
              <a:ea typeface="+mn-ea"/>
              <a:cs typeface="+mn-cs"/>
            </a:endParaRPr>
          </a:p>
        </p:txBody>
      </p:sp>
      <p:sp>
        <p:nvSpPr>
          <p:cNvPr id="20" name="Rectangle 19">
            <a:extLst>
              <a:ext uri="{FF2B5EF4-FFF2-40B4-BE49-F238E27FC236}">
                <a16:creationId xmlns:a16="http://schemas.microsoft.com/office/drawing/2014/main" id="{42798374-1B65-434C-A762-A9F7F7C6B939}"/>
              </a:ext>
            </a:extLst>
          </p:cNvPr>
          <p:cNvSpPr/>
          <p:nvPr/>
        </p:nvSpPr>
        <p:spPr bwMode="auto">
          <a:xfrm>
            <a:off x="161262" y="838202"/>
            <a:ext cx="8857489" cy="5257798"/>
          </a:xfrm>
          <a:prstGeom prst="rect">
            <a:avLst/>
          </a:prstGeom>
          <a:gradFill>
            <a:gsLst>
              <a:gs pos="11000">
                <a:srgbClr val="006600"/>
              </a:gs>
              <a:gs pos="100000">
                <a:srgbClr val="003300"/>
              </a:gs>
            </a:gsLst>
            <a:lin ang="2700000" scaled="1"/>
          </a:gradFill>
          <a:ln w="50800" cap="flat" cmpd="sng" algn="ctr">
            <a:solidFill>
              <a:schemeClr val="tx1"/>
            </a:solidFill>
            <a:prstDash val="solid"/>
            <a:round/>
            <a:headEnd type="none" w="med" len="med"/>
            <a:tailEnd type="none" w="med" len="med"/>
          </a:ln>
          <a:effectLst/>
        </p:spPr>
        <p:txBody>
          <a:bodyPr vert="horz" wrap="square" lIns="228600" tIns="228600" rIns="228600" bIns="22860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200" cap="none" spc="0" normalizeH="0" baseline="0" noProof="0" dirty="0">
                <a:ln>
                  <a:noFill/>
                </a:ln>
                <a:solidFill>
                  <a:srgbClr val="FFFFFF"/>
                </a:solidFill>
                <a:effectLst/>
                <a:uLnTx/>
                <a:uFillTx/>
                <a:latin typeface="Berlin Sans FB" panose="020E0602020502020306" pitchFamily="34" charset="0"/>
                <a:ea typeface="+mn-ea"/>
                <a:cs typeface="+mn-cs"/>
              </a:rPr>
              <a:t>Through Trials We Learn </a:t>
            </a:r>
            <a:r>
              <a:rPr kumimoji="0" lang="en-US" sz="3000" b="0" i="0" u="sng" strike="noStrike" kern="1200" cap="none" spc="0" normalizeH="0" baseline="0" noProof="0" dirty="0">
                <a:ln>
                  <a:noFill/>
                </a:ln>
                <a:solidFill>
                  <a:srgbClr val="FFCC00"/>
                </a:solidFill>
                <a:effectLst/>
                <a:uLnTx/>
                <a:uFillTx/>
                <a:latin typeface="Berlin Sans FB" panose="020E0602020502020306" pitchFamily="34" charset="0"/>
                <a:ea typeface="+mn-ea"/>
                <a:cs typeface="+mn-cs"/>
              </a:rPr>
              <a:t>Obedience</a:t>
            </a:r>
            <a:endParaRPr kumimoji="0" lang="en-US" sz="3000" b="0" i="0" u="none" strike="noStrike" kern="1200" cap="none" spc="0" normalizeH="0" baseline="0" noProof="0" dirty="0">
              <a:ln>
                <a:noFill/>
              </a:ln>
              <a:solidFill>
                <a:srgbClr val="FFCC00"/>
              </a:solidFill>
              <a:effectLst/>
              <a:uLnTx/>
              <a:uFillTx/>
              <a:latin typeface="Berlin Sans FB" panose="020E0602020502020306" pitchFamily="34" charset="0"/>
              <a:ea typeface="+mn-ea"/>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sz="18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24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 </a:t>
            </a:r>
            <a:r>
              <a:rPr kumimoji="0" lang="en-US" sz="2400" b="0" i="0" u="none" strike="noStrike" kern="1200" cap="none" spc="0" normalizeH="0" baseline="30000" noProof="0" dirty="0">
                <a:ln>
                  <a:noFill/>
                </a:ln>
                <a:solidFill>
                  <a:srgbClr val="FFCC00"/>
                </a:solidFill>
                <a:effectLst/>
                <a:uLnTx/>
                <a:uFillTx/>
                <a:latin typeface="Berlin Sans FB" panose="020E0602020502020306" pitchFamily="34" charset="0"/>
                <a:ea typeface="+mn-ea"/>
                <a:cs typeface="+mn-cs"/>
              </a:rPr>
              <a:t>7 </a:t>
            </a:r>
            <a:r>
              <a:rPr kumimoji="0" lang="en-US" sz="24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who, in the days of His flesh, when He had offered up prayers and supplications, with vehement cries and tears to Him who was able to save Him from death, and was heard because of His godly fear, </a:t>
            </a:r>
            <a:r>
              <a:rPr kumimoji="0" lang="en-US" sz="2400" b="0" i="0" u="none" strike="noStrike" kern="1200" cap="none" spc="0" normalizeH="0" baseline="30000" noProof="0" dirty="0">
                <a:ln>
                  <a:noFill/>
                </a:ln>
                <a:solidFill>
                  <a:srgbClr val="FFCC00"/>
                </a:solidFill>
                <a:effectLst/>
                <a:uLnTx/>
                <a:uFillTx/>
                <a:latin typeface="Berlin Sans FB" panose="020E0602020502020306" pitchFamily="34" charset="0"/>
                <a:ea typeface="+mn-ea"/>
                <a:cs typeface="+mn-cs"/>
              </a:rPr>
              <a:t>8</a:t>
            </a:r>
            <a:r>
              <a:rPr kumimoji="0" lang="en-US" sz="24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 though He was a Son, yet He learned </a:t>
            </a:r>
            <a:r>
              <a:rPr kumimoji="0" lang="en-US" sz="2400" b="0" i="1" u="sng" strike="noStrike" kern="1200" cap="none" spc="0" normalizeH="0" baseline="0" noProof="0" dirty="0">
                <a:ln>
                  <a:noFill/>
                </a:ln>
                <a:solidFill>
                  <a:srgbClr val="FFFFFF"/>
                </a:solidFill>
                <a:effectLst/>
                <a:uLnTx/>
                <a:uFillTx/>
                <a:latin typeface="Berlin Sans FB" panose="020E0602020502020306" pitchFamily="34" charset="0"/>
                <a:ea typeface="+mn-ea"/>
                <a:cs typeface="+mn-cs"/>
              </a:rPr>
              <a:t>obedience</a:t>
            </a:r>
            <a:r>
              <a:rPr kumimoji="0" lang="en-US" sz="24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 by the things which He suffered. </a:t>
            </a:r>
            <a:r>
              <a:rPr kumimoji="0" lang="en-US" sz="2400" b="0" i="0" u="none" strike="noStrike" kern="1200" cap="none" spc="0" normalizeH="0" baseline="30000" noProof="0" dirty="0">
                <a:ln>
                  <a:noFill/>
                </a:ln>
                <a:solidFill>
                  <a:srgbClr val="FFCC00"/>
                </a:solidFill>
                <a:effectLst/>
                <a:uLnTx/>
                <a:uFillTx/>
                <a:latin typeface="Berlin Sans FB" panose="020E0602020502020306" pitchFamily="34" charset="0"/>
                <a:ea typeface="+mn-ea"/>
                <a:cs typeface="+mn-cs"/>
              </a:rPr>
              <a:t>9</a:t>
            </a:r>
            <a:r>
              <a:rPr kumimoji="0" lang="en-US" sz="24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 And having been perfected, He became the author of eternal salvation to all who obey Him,” </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Berlin Sans FB" panose="020E0602020502020306" pitchFamily="34" charset="0"/>
              <a:ea typeface="+mn-ea"/>
              <a:cs typeface="+mn-cs"/>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CC00"/>
                </a:solidFill>
                <a:effectLst/>
                <a:uLnTx/>
                <a:uFillTx/>
                <a:latin typeface="Berlin Sans FB" panose="020E0602020502020306" pitchFamily="34" charset="0"/>
                <a:ea typeface="+mn-ea"/>
                <a:cs typeface="+mn-cs"/>
              </a:rPr>
              <a:t>—Hebrews 5:7-9</a:t>
            </a: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CC00"/>
              </a:solidFill>
              <a:effectLst/>
              <a:uLnTx/>
              <a:uFillTx/>
              <a:latin typeface="Berlin Sans FB" panose="020E0602020502020306"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200" cap="none" spc="0" normalizeH="0" baseline="0" noProof="0" dirty="0">
                <a:ln>
                  <a:noFill/>
                </a:ln>
                <a:solidFill>
                  <a:srgbClr val="FFFFFF"/>
                </a:solidFill>
                <a:effectLst/>
                <a:uLnTx/>
                <a:uFillTx/>
                <a:latin typeface="Berlin Sans FB" panose="020E0602020502020306" pitchFamily="34" charset="0"/>
                <a:ea typeface="+mn-ea"/>
                <a:cs typeface="+mn-cs"/>
              </a:rPr>
              <a:t>If suffering was necessary for Jesus to learn obedience surely the same applies to us!</a:t>
            </a:r>
          </a:p>
        </p:txBody>
      </p:sp>
    </p:spTree>
    <p:extLst>
      <p:ext uri="{BB962C8B-B14F-4D97-AF65-F5344CB8AC3E}">
        <p14:creationId xmlns:p14="http://schemas.microsoft.com/office/powerpoint/2010/main" val="1212706832"/>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6329"/>
                                        </p:tgtEl>
                                        <p:attrNameLst>
                                          <p:attrName>style.visibility</p:attrName>
                                        </p:attrNameLst>
                                      </p:cBhvr>
                                      <p:to>
                                        <p:strVal val="visible"/>
                                      </p:to>
                                    </p:set>
                                    <p:animEffect transition="in" filter="dissolve">
                                      <p:cBhvr>
                                        <p:cTn id="7" dur="500"/>
                                        <p:tgtEl>
                                          <p:spTgt spid="56329"/>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dissolve">
                                      <p:cBhvr>
                                        <p:cTn id="11" dur="500"/>
                                        <p:tgtEl>
                                          <p:spTgt spid="15"/>
                                        </p:tgtEl>
                                      </p:cBhvr>
                                    </p:animEffect>
                                  </p:childTnLst>
                                </p:cTn>
                              </p:par>
                              <p:par>
                                <p:cTn id="12" presetID="9"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par>
                          <p:cTn id="15" fill="hold">
                            <p:stCondLst>
                              <p:cond delay="1000"/>
                            </p:stCondLst>
                            <p:childTnLst>
                              <p:par>
                                <p:cTn id="16" presetID="20"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edge">
                                      <p:cBhvr>
                                        <p:cTn id="18" dur="500"/>
                                        <p:tgtEl>
                                          <p:spTgt spid="21"/>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dissolv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dissolv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edge">
                                      <p:cBhvr>
                                        <p:cTn id="32" dur="1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0" presetClass="exit" presetSubtype="0" fill="hold" grpId="1" nodeType="clickEffect">
                                  <p:stCondLst>
                                    <p:cond delay="0"/>
                                  </p:stCondLst>
                                  <p:childTnLst>
                                    <p:animEffect transition="out" filter="wedge">
                                      <p:cBhvr>
                                        <p:cTn id="36" dur="1000"/>
                                        <p:tgtEl>
                                          <p:spTgt spid="9"/>
                                        </p:tgtEl>
                                      </p:cBhvr>
                                    </p:animEffect>
                                    <p:set>
                                      <p:cBhvr>
                                        <p:cTn id="37" dur="1" fill="hold">
                                          <p:stCondLst>
                                            <p:cond delay="999"/>
                                          </p:stCondLst>
                                        </p:cTn>
                                        <p:tgtEl>
                                          <p:spTgt spid="9"/>
                                        </p:tgtEl>
                                        <p:attrNameLst>
                                          <p:attrName>style.visibility</p:attrName>
                                        </p:attrNameLst>
                                      </p:cBhvr>
                                      <p:to>
                                        <p:strVal val="hidden"/>
                                      </p:to>
                                    </p:set>
                                  </p:childTnLst>
                                </p:cTn>
                              </p:par>
                            </p:childTnLst>
                          </p:cTn>
                        </p:par>
                        <p:par>
                          <p:cTn id="38" fill="hold">
                            <p:stCondLst>
                              <p:cond delay="1000"/>
                            </p:stCondLst>
                            <p:childTnLst>
                              <p:par>
                                <p:cTn id="39" presetID="9" presetClass="entr" presetSubtype="0"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dissolve">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20" presetClass="entr" presetSubtype="0"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edge">
                                      <p:cBhvr>
                                        <p:cTn id="46" dur="10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20" presetClass="exit" presetSubtype="0" fill="hold" grpId="1" nodeType="clickEffect">
                                  <p:stCondLst>
                                    <p:cond delay="0"/>
                                  </p:stCondLst>
                                  <p:childTnLst>
                                    <p:animEffect transition="out" filter="wedge">
                                      <p:cBhvr>
                                        <p:cTn id="50" dur="1000"/>
                                        <p:tgtEl>
                                          <p:spTgt spid="8"/>
                                        </p:tgtEl>
                                      </p:cBhvr>
                                    </p:animEffect>
                                    <p:set>
                                      <p:cBhvr>
                                        <p:cTn id="51" dur="1" fill="hold">
                                          <p:stCondLst>
                                            <p:cond delay="999"/>
                                          </p:stCondLst>
                                        </p:cTn>
                                        <p:tgtEl>
                                          <p:spTgt spid="8"/>
                                        </p:tgtEl>
                                        <p:attrNameLst>
                                          <p:attrName>style.visibility</p:attrName>
                                        </p:attrNameLst>
                                      </p:cBhvr>
                                      <p:to>
                                        <p:strVal val="hidden"/>
                                      </p:to>
                                    </p:set>
                                  </p:childTnLst>
                                </p:cTn>
                              </p:par>
                            </p:childTnLst>
                          </p:cTn>
                        </p:par>
                        <p:par>
                          <p:cTn id="52" fill="hold">
                            <p:stCondLst>
                              <p:cond delay="1000"/>
                            </p:stCondLst>
                            <p:childTnLst>
                              <p:par>
                                <p:cTn id="53" presetID="9"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dissolve">
                                      <p:cBhvr>
                                        <p:cTn id="55" dur="500"/>
                                        <p:tgtEl>
                                          <p:spTgt spid="14"/>
                                        </p:tgtEl>
                                      </p:cBhvr>
                                    </p:animEffect>
                                  </p:childTnLst>
                                </p:cTn>
                              </p:par>
                            </p:childTnLst>
                          </p:cTn>
                        </p:par>
                      </p:childTnLst>
                    </p:cTn>
                  </p:par>
                  <p:par>
                    <p:cTn id="56" fill="hold">
                      <p:stCondLst>
                        <p:cond delay="indefinite"/>
                      </p:stCondLst>
                      <p:childTnLst>
                        <p:par>
                          <p:cTn id="57" fill="hold">
                            <p:stCondLst>
                              <p:cond delay="0"/>
                            </p:stCondLst>
                            <p:childTnLst>
                              <p:par>
                                <p:cTn id="58" presetID="20" presetClass="entr" presetSubtype="0" fill="hold" grpId="0" nodeType="click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wedge">
                                      <p:cBhvr>
                                        <p:cTn id="60" dur="1000"/>
                                        <p:tgtEl>
                                          <p:spTgt spid="20"/>
                                        </p:tgtEl>
                                      </p:cBhvr>
                                    </p:animEffect>
                                  </p:childTnLst>
                                </p:cTn>
                              </p:par>
                            </p:childTnLst>
                          </p:cTn>
                        </p:par>
                      </p:childTnLst>
                    </p:cTn>
                  </p:par>
                  <p:par>
                    <p:cTn id="61" fill="hold">
                      <p:stCondLst>
                        <p:cond delay="indefinite"/>
                      </p:stCondLst>
                      <p:childTnLst>
                        <p:par>
                          <p:cTn id="62" fill="hold">
                            <p:stCondLst>
                              <p:cond delay="0"/>
                            </p:stCondLst>
                            <p:childTnLst>
                              <p:par>
                                <p:cTn id="63" presetID="20" presetClass="exit" presetSubtype="0" fill="hold" grpId="1" nodeType="clickEffect">
                                  <p:stCondLst>
                                    <p:cond delay="0"/>
                                  </p:stCondLst>
                                  <p:childTnLst>
                                    <p:animEffect transition="out" filter="wedge">
                                      <p:cBhvr>
                                        <p:cTn id="64" dur="1000"/>
                                        <p:tgtEl>
                                          <p:spTgt spid="20"/>
                                        </p:tgtEl>
                                      </p:cBhvr>
                                    </p:animEffect>
                                    <p:set>
                                      <p:cBhvr>
                                        <p:cTn id="65" dur="1" fill="hold">
                                          <p:stCondLst>
                                            <p:cond delay="999"/>
                                          </p:stCondLst>
                                        </p:cTn>
                                        <p:tgtEl>
                                          <p:spTgt spid="20"/>
                                        </p:tgtEl>
                                        <p:attrNameLst>
                                          <p:attrName>style.visibility</p:attrName>
                                        </p:attrNameLst>
                                      </p:cBhvr>
                                      <p:to>
                                        <p:strVal val="hidden"/>
                                      </p:to>
                                    </p:set>
                                  </p:childTnLst>
                                </p:cTn>
                              </p:par>
                            </p:childTnLst>
                          </p:cTn>
                        </p:par>
                        <p:par>
                          <p:cTn id="66" fill="hold">
                            <p:stCondLst>
                              <p:cond delay="1000"/>
                            </p:stCondLst>
                            <p:childTnLst>
                              <p:par>
                                <p:cTn id="67" presetID="9" presetClass="entr" presetSubtype="0" fill="hold" grpId="0" nodeType="after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dissolve">
                                      <p:cBhvr>
                                        <p:cTn id="69" dur="500"/>
                                        <p:tgtEl>
                                          <p:spTgt spid="17"/>
                                        </p:tgtEl>
                                      </p:cBhvr>
                                    </p:animEffect>
                                  </p:childTnLst>
                                </p:cTn>
                              </p:par>
                              <p:par>
                                <p:cTn id="70" presetID="9" presetClass="exit" presetSubtype="0" fill="hold" grpId="1" nodeType="withEffect">
                                  <p:stCondLst>
                                    <p:cond delay="0"/>
                                  </p:stCondLst>
                                  <p:childTnLst>
                                    <p:animEffect transition="out" filter="dissolve">
                                      <p:cBhvr>
                                        <p:cTn id="71" dur="500"/>
                                        <p:tgtEl>
                                          <p:spTgt spid="21"/>
                                        </p:tgtEl>
                                      </p:cBhvr>
                                    </p:animEffect>
                                    <p:set>
                                      <p:cBhvr>
                                        <p:cTn id="72" dur="1" fill="hold">
                                          <p:stCondLst>
                                            <p:cond delay="499"/>
                                          </p:stCondLst>
                                        </p:cTn>
                                        <p:tgtEl>
                                          <p:spTgt spid="21"/>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20" presetClass="entr" presetSubtype="0" fill="hold" grpId="0" nodeType="click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edge">
                                      <p:cBhvr>
                                        <p:cTn id="7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2" grpId="0"/>
      <p:bldP spid="21" grpId="0" animBg="1"/>
      <p:bldP spid="21" grpId="1" animBg="1"/>
      <p:bldP spid="56329" grpId="0"/>
      <p:bldP spid="19" grpId="0"/>
      <p:bldP spid="13" grpId="0"/>
      <p:bldP spid="14" grpId="0"/>
      <p:bldP spid="9" grpId="0" animBg="1"/>
      <p:bldP spid="9" grpId="1" animBg="1"/>
      <p:bldP spid="8" grpId="0" animBg="1"/>
      <p:bldP spid="8" grpId="1" animBg="1"/>
      <p:bldP spid="10" grpId="0" animBg="1"/>
      <p:bldP spid="20" grpId="0" animBg="1"/>
      <p:bldP spid="20" grpId="1"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showMasterPhAnim="0">
  <p:cSld>
    <p:bg>
      <p:bgPr>
        <a:gradFill rotWithShape="0">
          <a:gsLst>
            <a:gs pos="0">
              <a:srgbClr val="006600"/>
            </a:gs>
            <a:gs pos="100000">
              <a:srgbClr val="003300"/>
            </a:gs>
          </a:gsLst>
          <a:lin ang="2700000" scaled="1"/>
        </a:gra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50F645D-E6F7-4731-B3E9-9E7259EE8C42}"/>
              </a:ext>
            </a:extLst>
          </p:cNvPr>
          <p:cNvSpPr txBox="1"/>
          <p:nvPr/>
        </p:nvSpPr>
        <p:spPr>
          <a:xfrm>
            <a:off x="152400" y="249450"/>
            <a:ext cx="8915400" cy="642740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200" cap="none" spc="0" normalizeH="0" baseline="0" noProof="0" dirty="0">
                <a:ln>
                  <a:noFill/>
                </a:ln>
                <a:solidFill>
                  <a:srgbClr val="FFFFFF"/>
                </a:solidFill>
                <a:effectLst/>
                <a:uLnTx/>
                <a:uFillTx/>
                <a:latin typeface="Berlin Sans FB" panose="020E0602020502020306" pitchFamily="34" charset="0"/>
                <a:ea typeface="+mn-ea"/>
                <a:cs typeface="+mn-cs"/>
              </a:rPr>
              <a:t>“Count it all joy when you fall into various trials”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solidFill>
                <a:srgbClr val="FFFFFF"/>
              </a:solidFill>
              <a:effectLst/>
              <a:uLnTx/>
              <a:uFillTx/>
              <a:latin typeface="Berlin Sans FB" panose="020E0602020502020306" pitchFamily="34" charset="0"/>
              <a:ea typeface="+mn-ea"/>
              <a:cs typeface="+mn-cs"/>
            </a:endParaRPr>
          </a:p>
          <a:p>
            <a:pPr marL="0" marR="0" lvl="0" indent="0" algn="just" defTabSz="914400" rtl="0" eaLnBrk="0" fontAlgn="base" latinLnBrk="0" hangingPunct="0">
              <a:lnSpc>
                <a:spcPts val="3100"/>
              </a:lnSpc>
              <a:spcBef>
                <a:spcPct val="0"/>
              </a:spcBef>
              <a:spcAft>
                <a:spcPts val="0"/>
              </a:spcAft>
              <a:buClrTx/>
              <a:buSzTx/>
              <a:buFontTx/>
              <a:buNone/>
              <a:tabLst/>
              <a:defRPr/>
            </a:pPr>
            <a:r>
              <a:rPr kumimoji="0" lang="en-US" sz="2600" b="0" i="0"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Christians “. . . must come to see all temptation as an opportunity for spiritual victory.  All of heaven is standing on the sidelines of the contest cheering for [our] eventual success—never hoping for [our] defeat (</a:t>
            </a:r>
            <a:r>
              <a:rPr kumimoji="0" lang="en-US" sz="2600" b="0" i="0" u="none" strike="noStrike" kern="1200" cap="none" spc="0" normalizeH="0" baseline="0" noProof="0" dirty="0">
                <a:ln>
                  <a:noFill/>
                </a:ln>
                <a:solidFill>
                  <a:srgbClr val="FFCC00"/>
                </a:solidFill>
                <a:effectLst/>
                <a:uLnTx/>
                <a:uFillTx/>
                <a:latin typeface="Berlin Sans FB" panose="020E0602020502020306" pitchFamily="34" charset="0"/>
                <a:ea typeface="+mn-ea"/>
                <a:cs typeface="+mn-cs"/>
              </a:rPr>
              <a:t>cf. Heb. 11; 12:1-2</a:t>
            </a:r>
            <a:r>
              <a:rPr kumimoji="0" lang="en-US" sz="2600" b="0" i="0"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 cvt).  In the wake of a single victory comes not only the momentary exhilaration of winning, but also the development of character and virtue which are so essential for the next challenge.  God gives only good and salutary things, never deleterious ones.  Above all else, the suffering child of God must never lose sight of this singularly paramount reality.  The Lord is always and ever on our side, giving us encouragement in victory and solace in defeat.  And he waits eagerly at the finish line anxious to throw his loving arms about his victorious children and whisper, ‘Well done!’”  </a:t>
            </a:r>
            <a:r>
              <a:rPr kumimoji="0" lang="en-US" sz="2600" b="0" i="0" u="none" strike="noStrike" kern="1200" cap="none" spc="0" normalizeH="0" baseline="0" noProof="0" dirty="0">
                <a:ln>
                  <a:noFill/>
                </a:ln>
                <a:solidFill>
                  <a:srgbClr val="FFFFFF"/>
                </a:solidFill>
                <a:effectLst/>
                <a:uLnTx/>
                <a:uFillTx/>
                <a:latin typeface="Berlin Sans FB" panose="020E0602020502020306" pitchFamily="34" charset="0"/>
                <a:ea typeface="+mn-ea"/>
                <a:cs typeface="+mn-cs"/>
              </a:rPr>
              <a:t>(p. 103, </a:t>
            </a:r>
            <a:r>
              <a:rPr kumimoji="0" lang="en-US" sz="2600" b="0" i="1" u="none" strike="noStrike" kern="1200" cap="none" spc="0" normalizeH="0" baseline="0" noProof="0" dirty="0">
                <a:ln>
                  <a:noFill/>
                </a:ln>
                <a:solidFill>
                  <a:srgbClr val="FFFFFF"/>
                </a:solidFill>
                <a:effectLst/>
                <a:uLnTx/>
                <a:uFillTx/>
                <a:latin typeface="Berlin Sans FB" panose="020E0602020502020306" pitchFamily="34" charset="0"/>
                <a:ea typeface="+mn-ea"/>
                <a:cs typeface="+mn-cs"/>
              </a:rPr>
              <a:t>The Book of James</a:t>
            </a:r>
            <a:r>
              <a:rPr kumimoji="0" lang="en-US" sz="2600" b="0" i="0" u="none" strike="noStrike" kern="1200" cap="none" spc="0" normalizeH="0" baseline="0" noProof="0" dirty="0">
                <a:ln>
                  <a:noFill/>
                </a:ln>
                <a:solidFill>
                  <a:srgbClr val="FFFFFF"/>
                </a:solidFill>
                <a:effectLst/>
                <a:uLnTx/>
                <a:uFillTx/>
                <a:latin typeface="Berlin Sans FB" panose="020E0602020502020306" pitchFamily="34" charset="0"/>
                <a:ea typeface="+mn-ea"/>
                <a:cs typeface="+mn-cs"/>
              </a:rPr>
              <a:t>, D. King)</a:t>
            </a:r>
          </a:p>
        </p:txBody>
      </p:sp>
    </p:spTree>
    <p:extLst>
      <p:ext uri="{BB962C8B-B14F-4D97-AF65-F5344CB8AC3E}">
        <p14:creationId xmlns:p14="http://schemas.microsoft.com/office/powerpoint/2010/main" val="355021276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showMasterPhAnim="0">
  <p:cSld>
    <p:bg>
      <p:bgPr>
        <a:gradFill rotWithShape="0">
          <a:gsLst>
            <a:gs pos="0">
              <a:srgbClr val="006600"/>
            </a:gs>
            <a:gs pos="100000">
              <a:srgbClr val="003300"/>
            </a:gs>
          </a:gsLst>
          <a:lin ang="2700000" scaled="1"/>
        </a:grad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45766781-12EC-4CF9-B096-EC1782ACE5D2}"/>
              </a:ext>
            </a:extLst>
          </p:cNvPr>
          <p:cNvSpPr txBox="1"/>
          <p:nvPr/>
        </p:nvSpPr>
        <p:spPr>
          <a:xfrm>
            <a:off x="3763572" y="6477000"/>
            <a:ext cx="1616148" cy="369332"/>
          </a:xfrm>
          <a:prstGeom prst="rect">
            <a:avLst/>
          </a:prstGeom>
          <a:solidFill>
            <a:srgbClr val="FF9900"/>
          </a:solid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Berlin Sans FB" panose="020E0602020502020306" pitchFamily="34" charset="0"/>
                <a:ea typeface="+mn-ea"/>
                <a:cs typeface="+mn-cs"/>
              </a:rPr>
              <a:t>Count It All Joy</a:t>
            </a:r>
          </a:p>
        </p:txBody>
      </p:sp>
      <p:sp>
        <p:nvSpPr>
          <p:cNvPr id="3" name="Rectangle 2">
            <a:extLst>
              <a:ext uri="{FF2B5EF4-FFF2-40B4-BE49-F238E27FC236}">
                <a16:creationId xmlns:a16="http://schemas.microsoft.com/office/drawing/2014/main" id="{8BE86863-16FF-4455-8052-39B42922A73C}"/>
              </a:ext>
            </a:extLst>
          </p:cNvPr>
          <p:cNvSpPr/>
          <p:nvPr/>
        </p:nvSpPr>
        <p:spPr bwMode="auto">
          <a:xfrm>
            <a:off x="0" y="-11113"/>
            <a:ext cx="9144000" cy="1458913"/>
          </a:xfrm>
          <a:prstGeom prst="rect">
            <a:avLst/>
          </a:prstGeom>
          <a:solidFill>
            <a:srgbClr val="003300"/>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ahoma" panose="020B0604030504040204" pitchFamily="34" charset="0"/>
              <a:ea typeface="+mn-ea"/>
              <a:cs typeface="+mn-cs"/>
            </a:endParaRPr>
          </a:p>
        </p:txBody>
      </p:sp>
      <p:sp>
        <p:nvSpPr>
          <p:cNvPr id="56329" name="Text Box 9"/>
          <p:cNvSpPr txBox="1">
            <a:spLocks noChangeArrowheads="1"/>
          </p:cNvSpPr>
          <p:nvPr/>
        </p:nvSpPr>
        <p:spPr bwMode="auto">
          <a:xfrm>
            <a:off x="57728" y="373559"/>
            <a:ext cx="4953000" cy="769441"/>
          </a:xfrm>
          <a:prstGeom prst="rect">
            <a:avLst/>
          </a:prstGeom>
          <a:noFill/>
          <a:ln>
            <a:noFill/>
          </a:ln>
          <a:effectLst/>
        </p:spPr>
        <p:txBody>
          <a:bodyPr wrap="square">
            <a:spAutoFit/>
          </a:bodyPr>
          <a:lstStyle>
            <a:lvl1pPr marL="463550" indent="-463550">
              <a:defRPr sz="2400">
                <a:solidFill>
                  <a:schemeClr val="tx1"/>
                </a:solidFill>
                <a:latin typeface="Times New Roman" panose="02020603050405020304" pitchFamily="18" charset="0"/>
              </a:defRPr>
            </a:lvl1pPr>
            <a:lvl2pPr marL="5778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463550" marR="0" lvl="0" indent="-463550" algn="l" defTabSz="914400" rtl="0" eaLnBrk="0" fontAlgn="base" latinLnBrk="0" hangingPunct="0">
              <a:lnSpc>
                <a:spcPct val="100000"/>
              </a:lnSpc>
              <a:spcBef>
                <a:spcPct val="50000"/>
              </a:spcBef>
              <a:spcAft>
                <a:spcPct val="0"/>
              </a:spcAft>
              <a:buClrTx/>
              <a:buSzTx/>
              <a:buFontTx/>
              <a:buNone/>
              <a:tabLst/>
              <a:defRPr/>
            </a:pPr>
            <a:r>
              <a:rPr kumimoji="0" lang="en-US" sz="4400" b="0" i="0" u="none" strike="noStrike" kern="1200" cap="none" spc="0" normalizeH="0" baseline="0" noProof="0" dirty="0">
                <a:ln>
                  <a:noFill/>
                </a:ln>
                <a:solidFill>
                  <a:srgbClr val="FFFF00"/>
                </a:solidFill>
                <a:effectLst/>
                <a:uLnTx/>
                <a:uFillTx/>
                <a:latin typeface="Berlin Sans FB Demi" panose="020E0802020502020306" pitchFamily="34" charset="0"/>
                <a:ea typeface="+mn-ea"/>
                <a:cs typeface="+mn-cs"/>
              </a:rPr>
              <a:t>Faith Under Fire</a:t>
            </a:r>
          </a:p>
        </p:txBody>
      </p:sp>
      <p:sp>
        <p:nvSpPr>
          <p:cNvPr id="2" name="Slide Number Placeholder 1"/>
          <p:cNvSpPr>
            <a:spLocks noGrp="1"/>
          </p:cNvSpPr>
          <p:nvPr>
            <p:ph type="sldNum" sz="quarter" idx="12"/>
          </p:nvPr>
        </p:nvSpPr>
        <p:spPr>
          <a:xfrm>
            <a:off x="8458200" y="6400800"/>
            <a:ext cx="685800" cy="45720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55E7828-17CB-442F-849A-4BD13309398C}" type="slidenum">
              <a:rPr kumimoji="0" lang="en-US" sz="1800" b="1" i="0" u="none" strike="noStrike" kern="1200" cap="none" spc="0" normalizeH="0" baseline="0" noProof="0" smtClean="0">
                <a:ln>
                  <a:noFill/>
                </a:ln>
                <a:solidFill>
                  <a:srgbClr val="FFFFFF"/>
                </a:solidFill>
                <a:effectLst/>
                <a:uLnTx/>
                <a:uFillTx/>
                <a:latin typeface="Gill Sans MT" panose="020B0502020104020203"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800" b="1" i="0" u="none" strike="noStrike" kern="1200" cap="none" spc="0" normalizeH="0" baseline="0" noProof="0" dirty="0">
              <a:ln>
                <a:noFill/>
              </a:ln>
              <a:solidFill>
                <a:srgbClr val="FFFFFF"/>
              </a:solidFill>
              <a:effectLst/>
              <a:uLnTx/>
              <a:uFillTx/>
              <a:latin typeface="Gill Sans MT" panose="020B0502020104020203" pitchFamily="34" charset="0"/>
              <a:ea typeface="+mn-ea"/>
              <a:cs typeface="+mn-cs"/>
            </a:endParaRPr>
          </a:p>
        </p:txBody>
      </p:sp>
      <p:cxnSp>
        <p:nvCxnSpPr>
          <p:cNvPr id="5" name="Straight Connector 4">
            <a:extLst>
              <a:ext uri="{FF2B5EF4-FFF2-40B4-BE49-F238E27FC236}">
                <a16:creationId xmlns:a16="http://schemas.microsoft.com/office/drawing/2014/main" id="{611DC2B8-6858-4C7B-8330-CCB64F7EA68B}"/>
              </a:ext>
            </a:extLst>
          </p:cNvPr>
          <p:cNvCxnSpPr/>
          <p:nvPr/>
        </p:nvCxnSpPr>
        <p:spPr bwMode="auto">
          <a:xfrm>
            <a:off x="0" y="1447800"/>
            <a:ext cx="914400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Text Box 15">
            <a:extLst>
              <a:ext uri="{FF2B5EF4-FFF2-40B4-BE49-F238E27FC236}">
                <a16:creationId xmlns:a16="http://schemas.microsoft.com/office/drawing/2014/main" id="{482D0756-7117-48F0-8ABB-32D83A535B55}"/>
              </a:ext>
            </a:extLst>
          </p:cNvPr>
          <p:cNvSpPr txBox="1">
            <a:spLocks noChangeArrowheads="1"/>
          </p:cNvSpPr>
          <p:nvPr/>
        </p:nvSpPr>
        <p:spPr bwMode="auto">
          <a:xfrm>
            <a:off x="143256" y="1600200"/>
            <a:ext cx="4251873"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marR="0" lvl="0" indent="-457200" algn="l" defTabSz="914400" rtl="0" eaLnBrk="0" fontAlgn="base" latinLnBrk="0" hangingPunct="0">
              <a:lnSpc>
                <a:spcPct val="100000"/>
              </a:lnSpc>
              <a:spcBef>
                <a:spcPct val="0"/>
              </a:spcBef>
              <a:spcAft>
                <a:spcPct val="0"/>
              </a:spcAft>
              <a:buClr>
                <a:srgbClr val="FFFF00"/>
              </a:buClr>
              <a:buSzPct val="115000"/>
              <a:buFont typeface="Wingdings 2" panose="05020102010507070707" pitchFamily="18" charset="2"/>
              <a:buChar char=""/>
              <a:tabLst/>
              <a:defRPr/>
            </a:pPr>
            <a:r>
              <a:rPr kumimoji="0" 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Berlin Sans FB" panose="020E0602020502020306" pitchFamily="34" charset="0"/>
                <a:ea typeface="+mn-ea"/>
                <a:cs typeface="+mn-cs"/>
              </a:rPr>
              <a:t>Trials come in a wide variety of </a:t>
            </a:r>
            <a:r>
              <a:rPr kumimoji="0" lang="en-US" sz="2800" b="0" i="0" u="sng" strike="noStrike" kern="1200" cap="none" spc="0" normalizeH="0" baseline="0" noProof="0" dirty="0">
                <a:ln>
                  <a:noFill/>
                </a:ln>
                <a:solidFill>
                  <a:srgbClr val="FFFF00"/>
                </a:solidFill>
                <a:effectLst>
                  <a:outerShdw blurRad="38100" dist="38100" dir="2700000" algn="tl">
                    <a:srgbClr val="000000"/>
                  </a:outerShdw>
                </a:effectLst>
                <a:uLnTx/>
                <a:uFillTx/>
                <a:latin typeface="Berlin Sans FB" panose="020E0602020502020306" pitchFamily="34" charset="0"/>
                <a:ea typeface="+mn-ea"/>
                <a:cs typeface="+mn-cs"/>
              </a:rPr>
              <a:t>type</a:t>
            </a:r>
            <a:r>
              <a:rPr kumimoji="0" 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Berlin Sans FB" panose="020E0602020502020306" pitchFamily="34" charset="0"/>
                <a:ea typeface="+mn-ea"/>
                <a:cs typeface="+mn-cs"/>
              </a:rPr>
              <a:t> and </a:t>
            </a:r>
            <a:r>
              <a:rPr kumimoji="0" lang="en-US" sz="2800" b="0" i="0" u="sng" strike="noStrike" kern="1200" cap="none" spc="0" normalizeH="0" baseline="0" noProof="0" dirty="0">
                <a:ln>
                  <a:noFill/>
                </a:ln>
                <a:solidFill>
                  <a:srgbClr val="FFFF00"/>
                </a:solidFill>
                <a:effectLst>
                  <a:outerShdw blurRad="38100" dist="38100" dir="2700000" algn="tl">
                    <a:srgbClr val="000000"/>
                  </a:outerShdw>
                </a:effectLst>
                <a:uLnTx/>
                <a:uFillTx/>
                <a:latin typeface="Berlin Sans FB" panose="020E0602020502020306" pitchFamily="34" charset="0"/>
                <a:ea typeface="+mn-ea"/>
                <a:cs typeface="+mn-cs"/>
              </a:rPr>
              <a:t>intensity</a:t>
            </a:r>
            <a:r>
              <a:rPr kumimoji="0" 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Berlin Sans FB" panose="020E0602020502020306" pitchFamily="34" charset="0"/>
                <a:ea typeface="+mn-ea"/>
                <a:cs typeface="+mn-cs"/>
              </a:rPr>
              <a:t> (</a:t>
            </a:r>
            <a:r>
              <a:rPr kumimoji="0" lang="en-US" sz="2800" b="0" i="0" u="none" strike="noStrike" kern="1200" cap="none" spc="0" normalizeH="0" baseline="0" noProof="0" dirty="0">
                <a:ln>
                  <a:noFill/>
                </a:ln>
                <a:solidFill>
                  <a:srgbClr val="FFC000"/>
                </a:solidFill>
                <a:effectLst>
                  <a:outerShdw blurRad="38100" dist="38100" dir="2700000" algn="tl">
                    <a:srgbClr val="000000"/>
                  </a:outerShdw>
                </a:effectLst>
                <a:uLnTx/>
                <a:uFillTx/>
                <a:latin typeface="Berlin Sans FB" panose="020E0602020502020306" pitchFamily="34" charset="0"/>
                <a:ea typeface="+mn-ea"/>
                <a:cs typeface="+mn-cs"/>
              </a:rPr>
              <a:t>1 Pet. 1:6</a:t>
            </a:r>
            <a:r>
              <a:rPr kumimoji="0" 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Berlin Sans FB" panose="020E0602020502020306" pitchFamily="34" charset="0"/>
                <a:ea typeface="+mn-ea"/>
                <a:cs typeface="+mn-cs"/>
              </a:rPr>
              <a:t>).</a:t>
            </a:r>
            <a:endParaRPr kumimoji="0" lang="en-US" sz="2800" b="0" i="0" u="none" strike="noStrike" kern="1200" cap="none" spc="0" normalizeH="0" baseline="0" noProof="0" dirty="0">
              <a:ln>
                <a:noFill/>
              </a:ln>
              <a:solidFill>
                <a:srgbClr val="FFCC66"/>
              </a:solidFill>
              <a:effectLst>
                <a:outerShdw blurRad="38100" dist="38100" dir="2700000" algn="tl">
                  <a:srgbClr val="000000"/>
                </a:outerShdw>
              </a:effectLst>
              <a:uLnTx/>
              <a:uFillTx/>
              <a:latin typeface="Berlin Sans FB" panose="020E0602020502020306" pitchFamily="34" charset="0"/>
              <a:ea typeface="+mn-ea"/>
              <a:cs typeface="+mn-cs"/>
            </a:endParaRPr>
          </a:p>
        </p:txBody>
      </p:sp>
      <p:pic>
        <p:nvPicPr>
          <p:cNvPr id="15" name="Picture 4" descr="Sharefaith: Church Websites, Church Graphics, Sunday School, VBS, Giving &amp;  Apps">
            <a:extLst>
              <a:ext uri="{FF2B5EF4-FFF2-40B4-BE49-F238E27FC236}">
                <a16:creationId xmlns:a16="http://schemas.microsoft.com/office/drawing/2014/main" id="{A41F53BF-AD9A-463A-B41B-0EE62DFAA1A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5130" y="0"/>
            <a:ext cx="4748869" cy="2979005"/>
          </a:xfrm>
          <a:prstGeom prst="rect">
            <a:avLst/>
          </a:prstGeom>
          <a:noFill/>
          <a:extLst>
            <a:ext uri="{909E8E84-426E-40DD-AFC4-6F175D3DCCD1}">
              <a14:hiddenFill xmlns:a14="http://schemas.microsoft.com/office/drawing/2010/main">
                <a:solidFill>
                  <a:srgbClr val="FFFFFF"/>
                </a:solidFill>
              </a14:hiddenFill>
            </a:ext>
          </a:extLst>
        </p:spPr>
      </p:pic>
      <p:sp>
        <p:nvSpPr>
          <p:cNvPr id="6" name="Speech Bubble: Rectangle with Corners Rounded 5">
            <a:extLst>
              <a:ext uri="{FF2B5EF4-FFF2-40B4-BE49-F238E27FC236}">
                <a16:creationId xmlns:a16="http://schemas.microsoft.com/office/drawing/2014/main" id="{DB31DDEB-D73E-4542-9590-10671BF69405}"/>
              </a:ext>
            </a:extLst>
          </p:cNvPr>
          <p:cNvSpPr/>
          <p:nvPr/>
        </p:nvSpPr>
        <p:spPr bwMode="auto">
          <a:xfrm>
            <a:off x="4263420" y="89537"/>
            <a:ext cx="4748869" cy="2540712"/>
          </a:xfrm>
          <a:prstGeom prst="wedgeRoundRectCallout">
            <a:avLst>
              <a:gd name="adj1" fmla="val -57717"/>
              <a:gd name="adj2" fmla="val 29070"/>
              <a:gd name="adj3" fmla="val 16667"/>
            </a:avLst>
          </a:prstGeom>
          <a:gradFill>
            <a:gsLst>
              <a:gs pos="11000">
                <a:srgbClr val="006600"/>
              </a:gs>
              <a:gs pos="100000">
                <a:srgbClr val="003300"/>
              </a:gs>
            </a:gsLst>
            <a:lin ang="2700000" scaled="1"/>
          </a:gradFill>
          <a:ln w="50800" cap="flat" cmpd="sng" algn="ctr">
            <a:solidFill>
              <a:schemeClr val="tx1"/>
            </a:solidFill>
            <a:prstDash val="solid"/>
            <a:round/>
            <a:headEnd type="none" w="med" len="med"/>
            <a:tailEnd type="none" w="med" len="med"/>
          </a:ln>
          <a:effectLst/>
        </p:spPr>
        <p:txBody>
          <a:bodyPr vert="horz" wrap="square" lIns="228600" tIns="228600" rIns="228600" bIns="228600" numCol="1" rtlCol="0"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24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 </a:t>
            </a:r>
            <a:r>
              <a:rPr kumimoji="0" lang="en-US" sz="2400" b="0" i="0" u="none" strike="noStrike" kern="1200" cap="none" spc="0" normalizeH="0" baseline="30000" noProof="0" dirty="0">
                <a:ln>
                  <a:noFill/>
                </a:ln>
                <a:solidFill>
                  <a:srgbClr val="FFCC00"/>
                </a:solidFill>
                <a:effectLst/>
                <a:uLnTx/>
                <a:uFillTx/>
                <a:latin typeface="Berlin Sans FB" panose="020E0602020502020306" pitchFamily="34" charset="0"/>
                <a:ea typeface="+mn-ea"/>
                <a:cs typeface="+mn-cs"/>
              </a:rPr>
              <a:t>6 </a:t>
            </a:r>
            <a:r>
              <a:rPr kumimoji="0" lang="en-US" sz="24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Wherein ye greatly rejoice, though now for a season, if need be, ye are in heaviness through </a:t>
            </a:r>
            <a:r>
              <a:rPr kumimoji="0" lang="en-US" sz="2400" b="0" i="1" u="sng" strike="noStrike" kern="1200" cap="none" spc="0" normalizeH="0" baseline="0" noProof="0" dirty="0">
                <a:ln>
                  <a:noFill/>
                </a:ln>
                <a:solidFill>
                  <a:srgbClr val="FFFFFF"/>
                </a:solidFill>
                <a:effectLst/>
                <a:uLnTx/>
                <a:uFillTx/>
                <a:latin typeface="Berlin Sans FB" panose="020E0602020502020306" pitchFamily="34" charset="0"/>
                <a:ea typeface="+mn-ea"/>
                <a:cs typeface="+mn-cs"/>
              </a:rPr>
              <a:t>manifold</a:t>
            </a:r>
            <a:r>
              <a:rPr kumimoji="0" lang="en-US" sz="2400" b="0" i="1" u="none" strike="noStrike" kern="1200" cap="none" spc="0" normalizeH="0" baseline="0" noProof="0" dirty="0">
                <a:ln>
                  <a:noFill/>
                </a:ln>
                <a:solidFill>
                  <a:srgbClr val="FFFF00"/>
                </a:solidFill>
                <a:effectLst/>
                <a:uLnTx/>
                <a:uFillTx/>
                <a:latin typeface="Berlin Sans FB" panose="020E0602020502020306" pitchFamily="34" charset="0"/>
                <a:ea typeface="+mn-ea"/>
                <a:cs typeface="+mn-cs"/>
              </a:rPr>
              <a:t> temptations:” </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Berlin Sans FB" panose="020E0602020502020306" pitchFamily="34" charset="0"/>
              <a:ea typeface="+mn-ea"/>
              <a:cs typeface="+mn-cs"/>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CC00"/>
                </a:solidFill>
                <a:effectLst/>
                <a:uLnTx/>
                <a:uFillTx/>
                <a:latin typeface="Berlin Sans FB" panose="020E0602020502020306" pitchFamily="34" charset="0"/>
                <a:ea typeface="+mn-ea"/>
                <a:cs typeface="+mn-cs"/>
              </a:rPr>
              <a:t>—1 Peter 1:6</a:t>
            </a:r>
          </a:p>
        </p:txBody>
      </p:sp>
      <p:sp>
        <p:nvSpPr>
          <p:cNvPr id="14" name="Text Box 15">
            <a:extLst>
              <a:ext uri="{FF2B5EF4-FFF2-40B4-BE49-F238E27FC236}">
                <a16:creationId xmlns:a16="http://schemas.microsoft.com/office/drawing/2014/main" id="{86DCB361-8140-497D-B3F0-7C0F99243548}"/>
              </a:ext>
            </a:extLst>
          </p:cNvPr>
          <p:cNvSpPr txBox="1">
            <a:spLocks noChangeArrowheads="1"/>
          </p:cNvSpPr>
          <p:nvPr/>
        </p:nvSpPr>
        <p:spPr bwMode="auto">
          <a:xfrm>
            <a:off x="581921" y="3048000"/>
            <a:ext cx="8562077"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marR="0" lvl="0" indent="-457200" algn="l" defTabSz="914400" rtl="0" eaLnBrk="0" fontAlgn="base" latinLnBrk="0" hangingPunct="0">
              <a:lnSpc>
                <a:spcPct val="100000"/>
              </a:lnSpc>
              <a:spcBef>
                <a:spcPct val="0"/>
              </a:spcBef>
              <a:spcAft>
                <a:spcPct val="0"/>
              </a:spcAft>
              <a:buClr>
                <a:srgbClr val="FFFFFF"/>
              </a:buClr>
              <a:buSzPct val="115000"/>
              <a:buFont typeface="Wingdings 2" panose="05020102010507070707" pitchFamily="18" charset="2"/>
              <a:buChar char="ß"/>
              <a:tabLst/>
              <a:defRPr/>
            </a:pPr>
            <a:r>
              <a:rPr kumimoji="0" lang="en-US" sz="23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Berlin Sans FB" panose="020E0602020502020306" pitchFamily="34" charset="0"/>
                <a:ea typeface="+mn-ea"/>
                <a:cs typeface="+mn-cs"/>
              </a:rPr>
              <a:t>Regardless of the source, James encourages us to endure </a:t>
            </a:r>
            <a:r>
              <a:rPr kumimoji="0" lang="en-US" sz="2300" b="0" i="1" u="none" strike="noStrike" kern="1200" cap="none" spc="0" normalizeH="0" baseline="0" noProof="0" dirty="0">
                <a:ln>
                  <a:noFill/>
                </a:ln>
                <a:solidFill>
                  <a:srgbClr val="FFFFFF"/>
                </a:solidFill>
                <a:effectLst>
                  <a:outerShdw blurRad="38100" dist="38100" dir="2700000" algn="tl">
                    <a:srgbClr val="000000"/>
                  </a:outerShdw>
                </a:effectLst>
                <a:uLnTx/>
                <a:uFillTx/>
                <a:latin typeface="Berlin Sans FB" panose="020E0602020502020306" pitchFamily="34" charset="0"/>
                <a:ea typeface="+mn-ea"/>
                <a:cs typeface="+mn-cs"/>
              </a:rPr>
              <a:t>“with all joy”</a:t>
            </a:r>
            <a:r>
              <a:rPr kumimoji="0" lang="en-US" sz="23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Berlin Sans FB" panose="020E0602020502020306" pitchFamily="34" charset="0"/>
                <a:ea typeface="+mn-ea"/>
                <a:cs typeface="+mn-cs"/>
              </a:rPr>
              <a:t> every manner of trials despite </a:t>
            </a:r>
            <a:r>
              <a:rPr kumimoji="0" lang="en-US" sz="2300" b="0" i="0" u="sng" strike="noStrike" kern="1200" cap="none" spc="0" normalizeH="0" baseline="0" noProof="0" dirty="0">
                <a:ln>
                  <a:noFill/>
                </a:ln>
                <a:solidFill>
                  <a:srgbClr val="FFCC00"/>
                </a:solidFill>
                <a:effectLst>
                  <a:outerShdw blurRad="38100" dist="38100" dir="2700000" algn="tl">
                    <a:srgbClr val="000000"/>
                  </a:outerShdw>
                </a:effectLst>
                <a:uLnTx/>
                <a:uFillTx/>
                <a:latin typeface="Berlin Sans FB" panose="020E0602020502020306" pitchFamily="34" charset="0"/>
                <a:ea typeface="+mn-ea"/>
                <a:cs typeface="+mn-cs"/>
              </a:rPr>
              <a:t>type</a:t>
            </a:r>
            <a:r>
              <a:rPr kumimoji="0" lang="en-US" sz="23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Berlin Sans FB" panose="020E0602020502020306" pitchFamily="34" charset="0"/>
                <a:ea typeface="+mn-ea"/>
                <a:cs typeface="+mn-cs"/>
              </a:rPr>
              <a:t>, </a:t>
            </a:r>
            <a:r>
              <a:rPr kumimoji="0" lang="en-US" sz="2300" b="0" i="0" u="sng" strike="noStrike" kern="1200" cap="none" spc="0" normalizeH="0" baseline="0" noProof="0" dirty="0">
                <a:ln>
                  <a:noFill/>
                </a:ln>
                <a:solidFill>
                  <a:srgbClr val="FFCC00"/>
                </a:solidFill>
                <a:effectLst>
                  <a:outerShdw blurRad="38100" dist="38100" dir="2700000" algn="tl">
                    <a:srgbClr val="000000"/>
                  </a:outerShdw>
                </a:effectLst>
                <a:uLnTx/>
                <a:uFillTx/>
                <a:latin typeface="Berlin Sans FB" panose="020E0602020502020306" pitchFamily="34" charset="0"/>
                <a:ea typeface="+mn-ea"/>
                <a:cs typeface="+mn-cs"/>
              </a:rPr>
              <a:t>intensity</a:t>
            </a:r>
            <a:r>
              <a:rPr kumimoji="0" lang="en-US" sz="23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Berlin Sans FB" panose="020E0602020502020306" pitchFamily="34" charset="0"/>
                <a:ea typeface="+mn-ea"/>
                <a:cs typeface="+mn-cs"/>
              </a:rPr>
              <a:t>, or </a:t>
            </a:r>
            <a:r>
              <a:rPr kumimoji="0" lang="en-US" sz="2300" b="0" i="0" u="sng" strike="noStrike" kern="1200" cap="none" spc="0" normalizeH="0" baseline="0" noProof="0" dirty="0">
                <a:ln>
                  <a:noFill/>
                </a:ln>
                <a:solidFill>
                  <a:srgbClr val="FFCC00"/>
                </a:solidFill>
                <a:effectLst>
                  <a:outerShdw blurRad="38100" dist="38100" dir="2700000" algn="tl">
                    <a:srgbClr val="000000"/>
                  </a:outerShdw>
                </a:effectLst>
                <a:uLnTx/>
                <a:uFillTx/>
                <a:latin typeface="Berlin Sans FB" panose="020E0602020502020306" pitchFamily="34" charset="0"/>
                <a:ea typeface="+mn-ea"/>
                <a:cs typeface="+mn-cs"/>
              </a:rPr>
              <a:t>number</a:t>
            </a:r>
            <a:r>
              <a:rPr kumimoji="0" lang="en-US" sz="23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Berlin Sans FB" panose="020E0602020502020306" pitchFamily="34" charset="0"/>
                <a:ea typeface="+mn-ea"/>
                <a:cs typeface="+mn-cs"/>
              </a:rPr>
              <a:t>.</a:t>
            </a:r>
            <a:endParaRPr kumimoji="0" lang="en-US" sz="2300" b="0" i="0" u="none" strike="noStrike" kern="1200" cap="none" spc="0" normalizeH="0" baseline="0" noProof="0" dirty="0">
              <a:ln>
                <a:noFill/>
              </a:ln>
              <a:solidFill>
                <a:srgbClr val="FFCC00"/>
              </a:solidFill>
              <a:effectLst>
                <a:outerShdw blurRad="38100" dist="38100" dir="2700000" algn="tl">
                  <a:srgbClr val="000000"/>
                </a:outerShdw>
              </a:effectLst>
              <a:uLnTx/>
              <a:uFillTx/>
              <a:latin typeface="Berlin Sans FB" panose="020E0602020502020306" pitchFamily="34" charset="0"/>
              <a:ea typeface="+mn-ea"/>
              <a:cs typeface="+mn-cs"/>
            </a:endParaRPr>
          </a:p>
        </p:txBody>
      </p:sp>
      <p:sp>
        <p:nvSpPr>
          <p:cNvPr id="16" name="Text Box 15">
            <a:extLst>
              <a:ext uri="{FF2B5EF4-FFF2-40B4-BE49-F238E27FC236}">
                <a16:creationId xmlns:a16="http://schemas.microsoft.com/office/drawing/2014/main" id="{E3D2DE2F-FBF5-4F66-883D-A03F8E72018C}"/>
              </a:ext>
            </a:extLst>
          </p:cNvPr>
          <p:cNvSpPr txBox="1">
            <a:spLocks noChangeArrowheads="1"/>
          </p:cNvSpPr>
          <p:nvPr/>
        </p:nvSpPr>
        <p:spPr bwMode="auto">
          <a:xfrm>
            <a:off x="1276865" y="4038600"/>
            <a:ext cx="344753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marR="0" lvl="0" indent="-457200" algn="l" defTabSz="914400" rtl="0" eaLnBrk="0" fontAlgn="base" latinLnBrk="0" hangingPunct="0">
              <a:lnSpc>
                <a:spcPct val="100000"/>
              </a:lnSpc>
              <a:spcBef>
                <a:spcPct val="0"/>
              </a:spcBef>
              <a:spcAft>
                <a:spcPct val="0"/>
              </a:spcAft>
              <a:buClr>
                <a:srgbClr val="FFFFFF"/>
              </a:buClr>
              <a:buSzPct val="115000"/>
              <a:buFont typeface="Wingdings 2" panose="05020102010507070707" pitchFamily="18" charset="2"/>
              <a:buChar char=""/>
              <a:tabLst/>
              <a:defRPr/>
            </a:pPr>
            <a:r>
              <a:rPr kumimoji="0" lang="en-US" sz="20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Berlin Sans FB" panose="020E0602020502020306" pitchFamily="34" charset="0"/>
                <a:ea typeface="+mn-ea"/>
                <a:cs typeface="+mn-cs"/>
              </a:rPr>
              <a:t>Random temptations</a:t>
            </a:r>
            <a:endParaRPr kumimoji="0" lang="en-US" sz="2000" b="0" i="0" u="none" strike="noStrike" kern="1200" cap="none" spc="0" normalizeH="0" baseline="0" noProof="0" dirty="0">
              <a:ln>
                <a:noFill/>
              </a:ln>
              <a:solidFill>
                <a:srgbClr val="FFCC00"/>
              </a:solidFill>
              <a:effectLst>
                <a:outerShdw blurRad="38100" dist="38100" dir="2700000" algn="tl">
                  <a:srgbClr val="000000"/>
                </a:outerShdw>
              </a:effectLst>
              <a:uLnTx/>
              <a:uFillTx/>
              <a:latin typeface="Berlin Sans FB" panose="020E0602020502020306" pitchFamily="34" charset="0"/>
              <a:ea typeface="+mn-ea"/>
              <a:cs typeface="+mn-cs"/>
            </a:endParaRPr>
          </a:p>
        </p:txBody>
      </p:sp>
      <p:sp>
        <p:nvSpPr>
          <p:cNvPr id="20" name="Text Box 15">
            <a:extLst>
              <a:ext uri="{FF2B5EF4-FFF2-40B4-BE49-F238E27FC236}">
                <a16:creationId xmlns:a16="http://schemas.microsoft.com/office/drawing/2014/main" id="{EBA123AC-7B85-4053-A36A-CD1C5539BA9F}"/>
              </a:ext>
            </a:extLst>
          </p:cNvPr>
          <p:cNvSpPr txBox="1">
            <a:spLocks noChangeArrowheads="1"/>
          </p:cNvSpPr>
          <p:nvPr/>
        </p:nvSpPr>
        <p:spPr bwMode="auto">
          <a:xfrm>
            <a:off x="1276546" y="4476690"/>
            <a:ext cx="344753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marR="0" lvl="0" indent="-457200" algn="l" defTabSz="914400" rtl="0" eaLnBrk="0" fontAlgn="base" latinLnBrk="0" hangingPunct="0">
              <a:lnSpc>
                <a:spcPct val="100000"/>
              </a:lnSpc>
              <a:spcBef>
                <a:spcPct val="0"/>
              </a:spcBef>
              <a:spcAft>
                <a:spcPct val="0"/>
              </a:spcAft>
              <a:buClr>
                <a:srgbClr val="FFFFFF"/>
              </a:buClr>
              <a:buSzPct val="115000"/>
              <a:buFont typeface="Wingdings 2" panose="05020102010507070707" pitchFamily="18" charset="2"/>
              <a:buChar char=""/>
              <a:tabLst/>
              <a:defRPr/>
            </a:pPr>
            <a:r>
              <a:rPr kumimoji="0" lang="en-US" sz="20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Berlin Sans FB" panose="020E0602020502020306" pitchFamily="34" charset="0"/>
                <a:ea typeface="+mn-ea"/>
                <a:cs typeface="+mn-cs"/>
              </a:rPr>
              <a:t>Relationships</a:t>
            </a:r>
            <a:endParaRPr kumimoji="0" lang="en-US" sz="2000" b="0" i="0" u="none" strike="noStrike" kern="1200" cap="none" spc="0" normalizeH="0" baseline="0" noProof="0" dirty="0">
              <a:ln>
                <a:noFill/>
              </a:ln>
              <a:solidFill>
                <a:srgbClr val="FFCC00"/>
              </a:solidFill>
              <a:effectLst>
                <a:outerShdw blurRad="38100" dist="38100" dir="2700000" algn="tl">
                  <a:srgbClr val="000000"/>
                </a:outerShdw>
              </a:effectLst>
              <a:uLnTx/>
              <a:uFillTx/>
              <a:latin typeface="Berlin Sans FB" panose="020E0602020502020306" pitchFamily="34" charset="0"/>
              <a:ea typeface="+mn-ea"/>
              <a:cs typeface="+mn-cs"/>
            </a:endParaRPr>
          </a:p>
        </p:txBody>
      </p:sp>
      <p:sp>
        <p:nvSpPr>
          <p:cNvPr id="22" name="Text Box 15">
            <a:extLst>
              <a:ext uri="{FF2B5EF4-FFF2-40B4-BE49-F238E27FC236}">
                <a16:creationId xmlns:a16="http://schemas.microsoft.com/office/drawing/2014/main" id="{E174653C-F57C-4533-BA22-9561A1F39B51}"/>
              </a:ext>
            </a:extLst>
          </p:cNvPr>
          <p:cNvSpPr txBox="1">
            <a:spLocks noChangeArrowheads="1"/>
          </p:cNvSpPr>
          <p:nvPr/>
        </p:nvSpPr>
        <p:spPr bwMode="auto">
          <a:xfrm>
            <a:off x="1267438" y="4953000"/>
            <a:ext cx="344753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marR="0" lvl="0" indent="-457200" algn="l" defTabSz="914400" rtl="0" eaLnBrk="0" fontAlgn="base" latinLnBrk="0" hangingPunct="0">
              <a:lnSpc>
                <a:spcPct val="100000"/>
              </a:lnSpc>
              <a:spcBef>
                <a:spcPct val="0"/>
              </a:spcBef>
              <a:spcAft>
                <a:spcPct val="0"/>
              </a:spcAft>
              <a:buClr>
                <a:srgbClr val="FFFFFF"/>
              </a:buClr>
              <a:buSzPct val="115000"/>
              <a:buFont typeface="Wingdings 2" panose="05020102010507070707" pitchFamily="18" charset="2"/>
              <a:buChar char=""/>
              <a:tabLst/>
              <a:defRPr/>
            </a:pPr>
            <a:r>
              <a:rPr kumimoji="0" lang="en-US" sz="20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Berlin Sans FB" panose="020E0602020502020306" pitchFamily="34" charset="0"/>
                <a:ea typeface="+mn-ea"/>
                <a:cs typeface="+mn-cs"/>
              </a:rPr>
              <a:t>Persistent bad habits</a:t>
            </a:r>
            <a:endParaRPr kumimoji="0" lang="en-US" sz="2000" b="0" i="0" u="none" strike="noStrike" kern="1200" cap="none" spc="0" normalizeH="0" baseline="0" noProof="0" dirty="0">
              <a:ln>
                <a:noFill/>
              </a:ln>
              <a:solidFill>
                <a:srgbClr val="FFCC00"/>
              </a:solidFill>
              <a:effectLst>
                <a:outerShdw blurRad="38100" dist="38100" dir="2700000" algn="tl">
                  <a:srgbClr val="000000"/>
                </a:outerShdw>
              </a:effectLst>
              <a:uLnTx/>
              <a:uFillTx/>
              <a:latin typeface="Berlin Sans FB" panose="020E0602020502020306" pitchFamily="34" charset="0"/>
              <a:ea typeface="+mn-ea"/>
              <a:cs typeface="+mn-cs"/>
            </a:endParaRPr>
          </a:p>
        </p:txBody>
      </p:sp>
      <p:sp>
        <p:nvSpPr>
          <p:cNvPr id="23" name="Text Box 15">
            <a:extLst>
              <a:ext uri="{FF2B5EF4-FFF2-40B4-BE49-F238E27FC236}">
                <a16:creationId xmlns:a16="http://schemas.microsoft.com/office/drawing/2014/main" id="{D734B6F7-98D3-4ADC-A220-0166BD3616C0}"/>
              </a:ext>
            </a:extLst>
          </p:cNvPr>
          <p:cNvSpPr txBox="1">
            <a:spLocks noChangeArrowheads="1"/>
          </p:cNvSpPr>
          <p:nvPr/>
        </p:nvSpPr>
        <p:spPr bwMode="auto">
          <a:xfrm>
            <a:off x="1267119" y="5391090"/>
            <a:ext cx="344753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marR="0" lvl="0" indent="-457200" algn="l" defTabSz="914400" rtl="0" eaLnBrk="0" fontAlgn="base" latinLnBrk="0" hangingPunct="0">
              <a:lnSpc>
                <a:spcPct val="100000"/>
              </a:lnSpc>
              <a:spcBef>
                <a:spcPct val="0"/>
              </a:spcBef>
              <a:spcAft>
                <a:spcPct val="0"/>
              </a:spcAft>
              <a:buClr>
                <a:srgbClr val="FFFFFF"/>
              </a:buClr>
              <a:buSzPct val="115000"/>
              <a:buFont typeface="Wingdings 2" panose="05020102010507070707" pitchFamily="18" charset="2"/>
              <a:buChar char=""/>
              <a:tabLst/>
              <a:defRPr/>
            </a:pPr>
            <a:r>
              <a:rPr kumimoji="0" lang="en-US" sz="20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Berlin Sans FB" panose="020E0602020502020306" pitchFamily="34" charset="0"/>
                <a:ea typeface="+mn-ea"/>
                <a:cs typeface="+mn-cs"/>
              </a:rPr>
              <a:t>Health/age issues</a:t>
            </a:r>
            <a:endParaRPr kumimoji="0" lang="en-US" sz="2000" b="0" i="0" u="none" strike="noStrike" kern="1200" cap="none" spc="0" normalizeH="0" baseline="0" noProof="0" dirty="0">
              <a:ln>
                <a:noFill/>
              </a:ln>
              <a:solidFill>
                <a:srgbClr val="FFCC00"/>
              </a:solidFill>
              <a:effectLst>
                <a:outerShdw blurRad="38100" dist="38100" dir="2700000" algn="tl">
                  <a:srgbClr val="000000"/>
                </a:outerShdw>
              </a:effectLst>
              <a:uLnTx/>
              <a:uFillTx/>
              <a:latin typeface="Berlin Sans FB" panose="020E0602020502020306" pitchFamily="34" charset="0"/>
              <a:ea typeface="+mn-ea"/>
              <a:cs typeface="+mn-cs"/>
            </a:endParaRPr>
          </a:p>
        </p:txBody>
      </p:sp>
      <p:sp>
        <p:nvSpPr>
          <p:cNvPr id="24" name="Text Box 15">
            <a:extLst>
              <a:ext uri="{FF2B5EF4-FFF2-40B4-BE49-F238E27FC236}">
                <a16:creationId xmlns:a16="http://schemas.microsoft.com/office/drawing/2014/main" id="{06DEF249-66EF-496C-AA29-092B863D52F3}"/>
              </a:ext>
            </a:extLst>
          </p:cNvPr>
          <p:cNvSpPr txBox="1">
            <a:spLocks noChangeArrowheads="1"/>
          </p:cNvSpPr>
          <p:nvPr/>
        </p:nvSpPr>
        <p:spPr bwMode="auto">
          <a:xfrm>
            <a:off x="1276865" y="5867400"/>
            <a:ext cx="344753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marR="0" lvl="0" indent="-457200" algn="l" defTabSz="914400" rtl="0" eaLnBrk="0" fontAlgn="base" latinLnBrk="0" hangingPunct="0">
              <a:lnSpc>
                <a:spcPct val="100000"/>
              </a:lnSpc>
              <a:spcBef>
                <a:spcPct val="0"/>
              </a:spcBef>
              <a:spcAft>
                <a:spcPct val="0"/>
              </a:spcAft>
              <a:buClr>
                <a:srgbClr val="FFFFFF"/>
              </a:buClr>
              <a:buSzPct val="115000"/>
              <a:buFont typeface="Wingdings 2" panose="05020102010507070707" pitchFamily="18" charset="2"/>
              <a:buChar char=""/>
              <a:tabLst/>
              <a:defRPr/>
            </a:pPr>
            <a:r>
              <a:rPr kumimoji="0" lang="en-US" sz="20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Berlin Sans FB" panose="020E0602020502020306" pitchFamily="34" charset="0"/>
                <a:ea typeface="+mn-ea"/>
                <a:cs typeface="+mn-cs"/>
              </a:rPr>
              <a:t>Financial setbacks</a:t>
            </a:r>
            <a:endParaRPr kumimoji="0" lang="en-US" sz="2000" b="0" i="0" u="none" strike="noStrike" kern="1200" cap="none" spc="0" normalizeH="0" baseline="0" noProof="0" dirty="0">
              <a:ln>
                <a:noFill/>
              </a:ln>
              <a:solidFill>
                <a:srgbClr val="FFCC00"/>
              </a:solidFill>
              <a:effectLst>
                <a:outerShdw blurRad="38100" dist="38100" dir="2700000" algn="tl">
                  <a:srgbClr val="000000"/>
                </a:outerShdw>
              </a:effectLst>
              <a:uLnTx/>
              <a:uFillTx/>
              <a:latin typeface="Berlin Sans FB" panose="020E0602020502020306" pitchFamily="34" charset="0"/>
              <a:ea typeface="+mn-ea"/>
              <a:cs typeface="+mn-cs"/>
            </a:endParaRPr>
          </a:p>
        </p:txBody>
      </p:sp>
      <p:sp>
        <p:nvSpPr>
          <p:cNvPr id="25" name="Text Box 15">
            <a:extLst>
              <a:ext uri="{FF2B5EF4-FFF2-40B4-BE49-F238E27FC236}">
                <a16:creationId xmlns:a16="http://schemas.microsoft.com/office/drawing/2014/main" id="{A857FB10-D2D0-4B39-A8AC-3CF2573D0BBF}"/>
              </a:ext>
            </a:extLst>
          </p:cNvPr>
          <p:cNvSpPr txBox="1">
            <a:spLocks noChangeArrowheads="1"/>
          </p:cNvSpPr>
          <p:nvPr/>
        </p:nvSpPr>
        <p:spPr bwMode="auto">
          <a:xfrm>
            <a:off x="1276546" y="6305490"/>
            <a:ext cx="344753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marR="0" lvl="0" indent="-457200" algn="l" defTabSz="914400" rtl="0" eaLnBrk="0" fontAlgn="base" latinLnBrk="0" hangingPunct="0">
              <a:lnSpc>
                <a:spcPct val="100000"/>
              </a:lnSpc>
              <a:spcBef>
                <a:spcPct val="0"/>
              </a:spcBef>
              <a:spcAft>
                <a:spcPct val="0"/>
              </a:spcAft>
              <a:buClr>
                <a:srgbClr val="FFFFFF"/>
              </a:buClr>
              <a:buSzPct val="115000"/>
              <a:buFont typeface="Wingdings 2" panose="05020102010507070707" pitchFamily="18" charset="2"/>
              <a:buChar char=""/>
              <a:tabLst/>
              <a:defRPr/>
            </a:pPr>
            <a:r>
              <a:rPr kumimoji="0" lang="en-US" sz="20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Berlin Sans FB" panose="020E0602020502020306" pitchFamily="34" charset="0"/>
                <a:ea typeface="+mn-ea"/>
                <a:cs typeface="+mn-cs"/>
              </a:rPr>
              <a:t>Relatives</a:t>
            </a:r>
            <a:endParaRPr kumimoji="0" lang="en-US" sz="2000" b="0" i="0" u="none" strike="noStrike" kern="1200" cap="none" spc="0" normalizeH="0" baseline="0" noProof="0" dirty="0">
              <a:ln>
                <a:noFill/>
              </a:ln>
              <a:solidFill>
                <a:srgbClr val="FFCC00"/>
              </a:solidFill>
              <a:effectLst>
                <a:outerShdw blurRad="38100" dist="38100" dir="2700000" algn="tl">
                  <a:srgbClr val="000000"/>
                </a:outerShdw>
              </a:effectLst>
              <a:uLnTx/>
              <a:uFillTx/>
              <a:latin typeface="Berlin Sans FB" panose="020E0602020502020306" pitchFamily="34" charset="0"/>
              <a:ea typeface="+mn-ea"/>
              <a:cs typeface="+mn-cs"/>
            </a:endParaRPr>
          </a:p>
        </p:txBody>
      </p:sp>
      <p:sp>
        <p:nvSpPr>
          <p:cNvPr id="26" name="Text Box 15">
            <a:extLst>
              <a:ext uri="{FF2B5EF4-FFF2-40B4-BE49-F238E27FC236}">
                <a16:creationId xmlns:a16="http://schemas.microsoft.com/office/drawing/2014/main" id="{7EFD5DD7-FE9A-4D8D-B9FF-ED27272D3A46}"/>
              </a:ext>
            </a:extLst>
          </p:cNvPr>
          <p:cNvSpPr txBox="1">
            <a:spLocks noChangeArrowheads="1"/>
          </p:cNvSpPr>
          <p:nvPr/>
        </p:nvSpPr>
        <p:spPr bwMode="auto">
          <a:xfrm>
            <a:off x="5163065" y="4029173"/>
            <a:ext cx="344753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marR="0" lvl="0" indent="-457200" algn="l" defTabSz="914400" rtl="0" eaLnBrk="0" fontAlgn="base" latinLnBrk="0" hangingPunct="0">
              <a:lnSpc>
                <a:spcPct val="100000"/>
              </a:lnSpc>
              <a:spcBef>
                <a:spcPct val="0"/>
              </a:spcBef>
              <a:spcAft>
                <a:spcPct val="0"/>
              </a:spcAft>
              <a:buClr>
                <a:srgbClr val="FFFFFF"/>
              </a:buClr>
              <a:buSzPct val="115000"/>
              <a:buFont typeface="Wingdings 2" panose="05020102010507070707" pitchFamily="18" charset="2"/>
              <a:buChar char=""/>
              <a:tabLst/>
              <a:defRPr/>
            </a:pPr>
            <a:r>
              <a:rPr kumimoji="0" lang="en-US" sz="20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Berlin Sans FB" panose="020E0602020502020306" pitchFamily="34" charset="0"/>
                <a:ea typeface="+mn-ea"/>
                <a:cs typeface="+mn-cs"/>
              </a:rPr>
              <a:t>Emotional problems</a:t>
            </a:r>
            <a:endParaRPr kumimoji="0" lang="en-US" sz="2000" b="0" i="0" u="none" strike="noStrike" kern="1200" cap="none" spc="0" normalizeH="0" baseline="0" noProof="0" dirty="0">
              <a:ln>
                <a:noFill/>
              </a:ln>
              <a:solidFill>
                <a:srgbClr val="FFCC00"/>
              </a:solidFill>
              <a:effectLst>
                <a:outerShdw blurRad="38100" dist="38100" dir="2700000" algn="tl">
                  <a:srgbClr val="000000"/>
                </a:outerShdw>
              </a:effectLst>
              <a:uLnTx/>
              <a:uFillTx/>
              <a:latin typeface="Berlin Sans FB" panose="020E0602020502020306" pitchFamily="34" charset="0"/>
              <a:ea typeface="+mn-ea"/>
              <a:cs typeface="+mn-cs"/>
            </a:endParaRPr>
          </a:p>
        </p:txBody>
      </p:sp>
      <p:sp>
        <p:nvSpPr>
          <p:cNvPr id="27" name="Text Box 15">
            <a:extLst>
              <a:ext uri="{FF2B5EF4-FFF2-40B4-BE49-F238E27FC236}">
                <a16:creationId xmlns:a16="http://schemas.microsoft.com/office/drawing/2014/main" id="{E852B374-55DD-45FD-9366-DCCFE776F1FF}"/>
              </a:ext>
            </a:extLst>
          </p:cNvPr>
          <p:cNvSpPr txBox="1">
            <a:spLocks noChangeArrowheads="1"/>
          </p:cNvSpPr>
          <p:nvPr/>
        </p:nvSpPr>
        <p:spPr bwMode="auto">
          <a:xfrm>
            <a:off x="5162746" y="4467263"/>
            <a:ext cx="344753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marR="0" lvl="0" indent="-457200" algn="l" defTabSz="914400" rtl="0" eaLnBrk="0" fontAlgn="base" latinLnBrk="0" hangingPunct="0">
              <a:lnSpc>
                <a:spcPct val="100000"/>
              </a:lnSpc>
              <a:spcBef>
                <a:spcPct val="0"/>
              </a:spcBef>
              <a:spcAft>
                <a:spcPct val="0"/>
              </a:spcAft>
              <a:buClr>
                <a:srgbClr val="FFFFFF"/>
              </a:buClr>
              <a:buSzPct val="115000"/>
              <a:buFont typeface="Wingdings 2" panose="05020102010507070707" pitchFamily="18" charset="2"/>
              <a:buChar char=""/>
              <a:tabLst/>
              <a:defRPr/>
            </a:pPr>
            <a:r>
              <a:rPr kumimoji="0" lang="en-US" sz="20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Berlin Sans FB" panose="020E0602020502020306" pitchFamily="34" charset="0"/>
                <a:ea typeface="+mn-ea"/>
                <a:cs typeface="+mn-cs"/>
              </a:rPr>
              <a:t>Anger management</a:t>
            </a:r>
            <a:endParaRPr kumimoji="0" lang="en-US" sz="2000" b="0" i="0" u="none" strike="noStrike" kern="1200" cap="none" spc="0" normalizeH="0" baseline="0" noProof="0" dirty="0">
              <a:ln>
                <a:noFill/>
              </a:ln>
              <a:solidFill>
                <a:srgbClr val="FFCC00"/>
              </a:solidFill>
              <a:effectLst>
                <a:outerShdw blurRad="38100" dist="38100" dir="2700000" algn="tl">
                  <a:srgbClr val="000000"/>
                </a:outerShdw>
              </a:effectLst>
              <a:uLnTx/>
              <a:uFillTx/>
              <a:latin typeface="Berlin Sans FB" panose="020E0602020502020306" pitchFamily="34" charset="0"/>
              <a:ea typeface="+mn-ea"/>
              <a:cs typeface="+mn-cs"/>
            </a:endParaRPr>
          </a:p>
        </p:txBody>
      </p:sp>
      <p:sp>
        <p:nvSpPr>
          <p:cNvPr id="28" name="Text Box 15">
            <a:extLst>
              <a:ext uri="{FF2B5EF4-FFF2-40B4-BE49-F238E27FC236}">
                <a16:creationId xmlns:a16="http://schemas.microsoft.com/office/drawing/2014/main" id="{02382818-9E92-458B-A25F-F67E0790226F}"/>
              </a:ext>
            </a:extLst>
          </p:cNvPr>
          <p:cNvSpPr txBox="1">
            <a:spLocks noChangeArrowheads="1"/>
          </p:cNvSpPr>
          <p:nvPr/>
        </p:nvSpPr>
        <p:spPr bwMode="auto">
          <a:xfrm>
            <a:off x="5153638" y="4943573"/>
            <a:ext cx="344753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marR="0" lvl="0" indent="-457200" algn="l" defTabSz="914400" rtl="0" eaLnBrk="0" fontAlgn="base" latinLnBrk="0" hangingPunct="0">
              <a:lnSpc>
                <a:spcPct val="100000"/>
              </a:lnSpc>
              <a:spcBef>
                <a:spcPct val="0"/>
              </a:spcBef>
              <a:spcAft>
                <a:spcPct val="0"/>
              </a:spcAft>
              <a:buClr>
                <a:srgbClr val="FFFFFF"/>
              </a:buClr>
              <a:buSzPct val="115000"/>
              <a:buFont typeface="Wingdings 2" panose="05020102010507070707" pitchFamily="18" charset="2"/>
              <a:buChar char=""/>
              <a:tabLst/>
              <a:defRPr/>
            </a:pPr>
            <a:r>
              <a:rPr kumimoji="0" lang="en-US" sz="20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Berlin Sans FB" panose="020E0602020502020306" pitchFamily="34" charset="0"/>
                <a:ea typeface="+mn-ea"/>
                <a:cs typeface="+mn-cs"/>
              </a:rPr>
              <a:t>Death</a:t>
            </a:r>
            <a:endParaRPr kumimoji="0" lang="en-US" sz="2000" b="0" i="0" u="none" strike="noStrike" kern="1200" cap="none" spc="0" normalizeH="0" baseline="0" noProof="0" dirty="0">
              <a:ln>
                <a:noFill/>
              </a:ln>
              <a:solidFill>
                <a:srgbClr val="FFCC00"/>
              </a:solidFill>
              <a:effectLst>
                <a:outerShdw blurRad="38100" dist="38100" dir="2700000" algn="tl">
                  <a:srgbClr val="000000"/>
                </a:outerShdw>
              </a:effectLst>
              <a:uLnTx/>
              <a:uFillTx/>
              <a:latin typeface="Berlin Sans FB" panose="020E0602020502020306" pitchFamily="34" charset="0"/>
              <a:ea typeface="+mn-ea"/>
              <a:cs typeface="+mn-cs"/>
            </a:endParaRPr>
          </a:p>
        </p:txBody>
      </p:sp>
      <p:sp>
        <p:nvSpPr>
          <p:cNvPr id="29" name="Text Box 15">
            <a:extLst>
              <a:ext uri="{FF2B5EF4-FFF2-40B4-BE49-F238E27FC236}">
                <a16:creationId xmlns:a16="http://schemas.microsoft.com/office/drawing/2014/main" id="{0064DDFC-AA3E-4AB2-85CB-A846E80DCBBC}"/>
              </a:ext>
            </a:extLst>
          </p:cNvPr>
          <p:cNvSpPr txBox="1">
            <a:spLocks noChangeArrowheads="1"/>
          </p:cNvSpPr>
          <p:nvPr/>
        </p:nvSpPr>
        <p:spPr bwMode="auto">
          <a:xfrm>
            <a:off x="5153319" y="5381663"/>
            <a:ext cx="344753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marR="0" lvl="0" indent="-457200" algn="l" defTabSz="914400" rtl="0" eaLnBrk="0" fontAlgn="base" latinLnBrk="0" hangingPunct="0">
              <a:lnSpc>
                <a:spcPct val="100000"/>
              </a:lnSpc>
              <a:spcBef>
                <a:spcPct val="0"/>
              </a:spcBef>
              <a:spcAft>
                <a:spcPct val="0"/>
              </a:spcAft>
              <a:buClr>
                <a:srgbClr val="FFFFFF"/>
              </a:buClr>
              <a:buSzPct val="115000"/>
              <a:buFont typeface="Wingdings 2" panose="05020102010507070707" pitchFamily="18" charset="2"/>
              <a:buChar char=""/>
              <a:tabLst/>
              <a:defRPr/>
            </a:pPr>
            <a:r>
              <a:rPr kumimoji="0" lang="en-US" sz="20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Berlin Sans FB" panose="020E0602020502020306" pitchFamily="34" charset="0"/>
                <a:ea typeface="+mn-ea"/>
                <a:cs typeface="+mn-cs"/>
              </a:rPr>
              <a:t>Bad influences</a:t>
            </a:r>
            <a:endParaRPr kumimoji="0" lang="en-US" sz="2000" b="0" i="0" u="none" strike="noStrike" kern="1200" cap="none" spc="0" normalizeH="0" baseline="0" noProof="0" dirty="0">
              <a:ln>
                <a:noFill/>
              </a:ln>
              <a:solidFill>
                <a:srgbClr val="FFCC00"/>
              </a:solidFill>
              <a:effectLst>
                <a:outerShdw blurRad="38100" dist="38100" dir="2700000" algn="tl">
                  <a:srgbClr val="000000"/>
                </a:outerShdw>
              </a:effectLst>
              <a:uLnTx/>
              <a:uFillTx/>
              <a:latin typeface="Berlin Sans FB" panose="020E0602020502020306" pitchFamily="34" charset="0"/>
              <a:ea typeface="+mn-ea"/>
              <a:cs typeface="+mn-cs"/>
            </a:endParaRPr>
          </a:p>
        </p:txBody>
      </p:sp>
      <p:sp>
        <p:nvSpPr>
          <p:cNvPr id="30" name="Text Box 15">
            <a:extLst>
              <a:ext uri="{FF2B5EF4-FFF2-40B4-BE49-F238E27FC236}">
                <a16:creationId xmlns:a16="http://schemas.microsoft.com/office/drawing/2014/main" id="{68373686-8BB6-4E0B-BA80-F05F80E33944}"/>
              </a:ext>
            </a:extLst>
          </p:cNvPr>
          <p:cNvSpPr txBox="1">
            <a:spLocks noChangeArrowheads="1"/>
          </p:cNvSpPr>
          <p:nvPr/>
        </p:nvSpPr>
        <p:spPr bwMode="auto">
          <a:xfrm>
            <a:off x="5163065" y="5857973"/>
            <a:ext cx="344753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marR="0" lvl="0" indent="-457200" algn="l" defTabSz="914400" rtl="0" eaLnBrk="0" fontAlgn="base" latinLnBrk="0" hangingPunct="0">
              <a:lnSpc>
                <a:spcPct val="100000"/>
              </a:lnSpc>
              <a:spcBef>
                <a:spcPct val="0"/>
              </a:spcBef>
              <a:spcAft>
                <a:spcPct val="0"/>
              </a:spcAft>
              <a:buClr>
                <a:srgbClr val="FFFFFF"/>
              </a:buClr>
              <a:buSzPct val="115000"/>
              <a:buFont typeface="Wingdings 2" panose="05020102010507070707" pitchFamily="18" charset="2"/>
              <a:buChar char=""/>
              <a:tabLst/>
              <a:defRPr/>
            </a:pPr>
            <a:r>
              <a:rPr kumimoji="0" lang="en-US" sz="20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Berlin Sans FB" panose="020E0602020502020306" pitchFamily="34" charset="0"/>
                <a:ea typeface="+mn-ea"/>
                <a:cs typeface="+mn-cs"/>
              </a:rPr>
              <a:t>Work/career challenges</a:t>
            </a:r>
            <a:endParaRPr kumimoji="0" lang="en-US" sz="2000" b="0" i="0" u="none" strike="noStrike" kern="1200" cap="none" spc="0" normalizeH="0" baseline="0" noProof="0" dirty="0">
              <a:ln>
                <a:noFill/>
              </a:ln>
              <a:solidFill>
                <a:srgbClr val="FFCC00"/>
              </a:solidFill>
              <a:effectLst>
                <a:outerShdw blurRad="38100" dist="38100" dir="2700000" algn="tl">
                  <a:srgbClr val="000000"/>
                </a:outerShdw>
              </a:effectLst>
              <a:uLnTx/>
              <a:uFillTx/>
              <a:latin typeface="Berlin Sans FB" panose="020E0602020502020306" pitchFamily="34" charset="0"/>
              <a:ea typeface="+mn-ea"/>
              <a:cs typeface="+mn-cs"/>
            </a:endParaRPr>
          </a:p>
        </p:txBody>
      </p:sp>
      <p:sp>
        <p:nvSpPr>
          <p:cNvPr id="31" name="Text Box 15">
            <a:extLst>
              <a:ext uri="{FF2B5EF4-FFF2-40B4-BE49-F238E27FC236}">
                <a16:creationId xmlns:a16="http://schemas.microsoft.com/office/drawing/2014/main" id="{6099A475-3528-42CF-8A20-6EA64F3314B1}"/>
              </a:ext>
            </a:extLst>
          </p:cNvPr>
          <p:cNvSpPr txBox="1">
            <a:spLocks noChangeArrowheads="1"/>
          </p:cNvSpPr>
          <p:nvPr/>
        </p:nvSpPr>
        <p:spPr bwMode="auto">
          <a:xfrm>
            <a:off x="5162746" y="6296063"/>
            <a:ext cx="344753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marR="0" lvl="0" indent="-457200" algn="l" defTabSz="914400" rtl="0" eaLnBrk="0" fontAlgn="base" latinLnBrk="0" hangingPunct="0">
              <a:lnSpc>
                <a:spcPct val="100000"/>
              </a:lnSpc>
              <a:spcBef>
                <a:spcPct val="0"/>
              </a:spcBef>
              <a:spcAft>
                <a:spcPct val="0"/>
              </a:spcAft>
              <a:buClr>
                <a:srgbClr val="FFFFFF"/>
              </a:buClr>
              <a:buSzPct val="115000"/>
              <a:buFont typeface="Wingdings 2" panose="05020102010507070707" pitchFamily="18" charset="2"/>
              <a:buChar char=""/>
              <a:tabLst/>
              <a:defRPr/>
            </a:pPr>
            <a:r>
              <a:rPr kumimoji="0" lang="en-US" sz="20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Berlin Sans FB" panose="020E0602020502020306" pitchFamily="34" charset="0"/>
                <a:ea typeface="+mn-ea"/>
                <a:cs typeface="+mn-cs"/>
              </a:rPr>
              <a:t>Pull of the world</a:t>
            </a:r>
            <a:endParaRPr kumimoji="0" lang="en-US" sz="2000" b="0" i="0" u="none" strike="noStrike" kern="1200" cap="none" spc="0" normalizeH="0" baseline="0" noProof="0" dirty="0">
              <a:ln>
                <a:noFill/>
              </a:ln>
              <a:solidFill>
                <a:srgbClr val="FFCC00"/>
              </a:solidFill>
              <a:effectLst>
                <a:outerShdw blurRad="38100" dist="38100" dir="2700000" algn="tl">
                  <a:srgbClr val="000000"/>
                </a:outerShdw>
              </a:effectLst>
              <a:uLnTx/>
              <a:uFillTx/>
              <a:latin typeface="Berlin Sans FB" panose="020E0602020502020306" pitchFamily="34" charset="0"/>
              <a:ea typeface="+mn-ea"/>
              <a:cs typeface="+mn-cs"/>
            </a:endParaRPr>
          </a:p>
        </p:txBody>
      </p:sp>
    </p:spTree>
    <p:extLst>
      <p:ext uri="{BB962C8B-B14F-4D97-AF65-F5344CB8AC3E}">
        <p14:creationId xmlns:p14="http://schemas.microsoft.com/office/powerpoint/2010/main" val="209651172"/>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6329"/>
                                        </p:tgtEl>
                                        <p:attrNameLst>
                                          <p:attrName>style.visibility</p:attrName>
                                        </p:attrNameLst>
                                      </p:cBhvr>
                                      <p:to>
                                        <p:strVal val="visible"/>
                                      </p:to>
                                    </p:set>
                                    <p:animEffect transition="in" filter="dissolve">
                                      <p:cBhvr>
                                        <p:cTn id="7" dur="500"/>
                                        <p:tgtEl>
                                          <p:spTgt spid="56329"/>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dissolve">
                                      <p:cBhvr>
                                        <p:cTn id="11" dur="500"/>
                                        <p:tgtEl>
                                          <p:spTgt spid="15"/>
                                        </p:tgtEl>
                                      </p:cBhvr>
                                    </p:animEffect>
                                  </p:childTnLst>
                                </p:cTn>
                              </p:par>
                              <p:par>
                                <p:cTn id="12" presetID="9"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par>
                          <p:cTn id="15" fill="hold">
                            <p:stCondLst>
                              <p:cond delay="1000"/>
                            </p:stCondLst>
                            <p:childTnLst>
                              <p:par>
                                <p:cTn id="16" presetID="20"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edge">
                                      <p:cBhvr>
                                        <p:cTn id="18" dur="500"/>
                                        <p:tgtEl>
                                          <p:spTgt spid="21"/>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dissolve">
                                      <p:cBhvr>
                                        <p:cTn id="22" dur="500"/>
                                        <p:tgtEl>
                                          <p:spTgt spid="19"/>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dissolv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dissolv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dissolve">
                                      <p:cBhvr>
                                        <p:cTn id="35" dur="500"/>
                                        <p:tgtEl>
                                          <p:spTgt spid="16"/>
                                        </p:tgtEl>
                                      </p:cBhvr>
                                    </p:animEffect>
                                  </p:childTnLst>
                                </p:cTn>
                              </p:par>
                            </p:childTnLst>
                          </p:cTn>
                        </p:par>
                        <p:par>
                          <p:cTn id="36" fill="hold">
                            <p:stCondLst>
                              <p:cond delay="500"/>
                            </p:stCondLst>
                            <p:childTnLst>
                              <p:par>
                                <p:cTn id="37" presetID="9" presetClass="entr" presetSubtype="0"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dissolve">
                                      <p:cBhvr>
                                        <p:cTn id="39" dur="500"/>
                                        <p:tgtEl>
                                          <p:spTgt spid="20"/>
                                        </p:tgtEl>
                                      </p:cBhvr>
                                    </p:animEffect>
                                  </p:childTnLst>
                                </p:cTn>
                              </p:par>
                            </p:childTnLst>
                          </p:cTn>
                        </p:par>
                        <p:par>
                          <p:cTn id="40" fill="hold">
                            <p:stCondLst>
                              <p:cond delay="1000"/>
                            </p:stCondLst>
                            <p:childTnLst>
                              <p:par>
                                <p:cTn id="41" presetID="9"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dissolve">
                                      <p:cBhvr>
                                        <p:cTn id="43" dur="500"/>
                                        <p:tgtEl>
                                          <p:spTgt spid="22"/>
                                        </p:tgtEl>
                                      </p:cBhvr>
                                    </p:animEffect>
                                  </p:childTnLst>
                                </p:cTn>
                              </p:par>
                            </p:childTnLst>
                          </p:cTn>
                        </p:par>
                        <p:par>
                          <p:cTn id="44" fill="hold">
                            <p:stCondLst>
                              <p:cond delay="1500"/>
                            </p:stCondLst>
                            <p:childTnLst>
                              <p:par>
                                <p:cTn id="45" presetID="9"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dissolve">
                                      <p:cBhvr>
                                        <p:cTn id="47" dur="500"/>
                                        <p:tgtEl>
                                          <p:spTgt spid="23"/>
                                        </p:tgtEl>
                                      </p:cBhvr>
                                    </p:animEffect>
                                  </p:childTnLst>
                                </p:cTn>
                              </p:par>
                            </p:childTnLst>
                          </p:cTn>
                        </p:par>
                        <p:par>
                          <p:cTn id="48" fill="hold">
                            <p:stCondLst>
                              <p:cond delay="2000"/>
                            </p:stCondLst>
                            <p:childTnLst>
                              <p:par>
                                <p:cTn id="49" presetID="9" presetClass="entr" presetSubtype="0"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dissolve">
                                      <p:cBhvr>
                                        <p:cTn id="51" dur="500"/>
                                        <p:tgtEl>
                                          <p:spTgt spid="24"/>
                                        </p:tgtEl>
                                      </p:cBhvr>
                                    </p:animEffect>
                                  </p:childTnLst>
                                </p:cTn>
                              </p:par>
                            </p:childTnLst>
                          </p:cTn>
                        </p:par>
                        <p:par>
                          <p:cTn id="52" fill="hold">
                            <p:stCondLst>
                              <p:cond delay="2500"/>
                            </p:stCondLst>
                            <p:childTnLst>
                              <p:par>
                                <p:cTn id="53" presetID="9" presetClass="entr" presetSubtype="0" fill="hold" grpId="0" nodeType="after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dissolve">
                                      <p:cBhvr>
                                        <p:cTn id="55" dur="500"/>
                                        <p:tgtEl>
                                          <p:spTgt spid="25"/>
                                        </p:tgtEl>
                                      </p:cBhvr>
                                    </p:animEffect>
                                  </p:childTnLst>
                                </p:cTn>
                              </p:par>
                              <p:par>
                                <p:cTn id="56" presetID="20" presetClass="exit" presetSubtype="0" fill="hold" grpId="1" nodeType="withEffect">
                                  <p:stCondLst>
                                    <p:cond delay="0"/>
                                  </p:stCondLst>
                                  <p:childTnLst>
                                    <p:animEffect transition="out" filter="wedge">
                                      <p:cBhvr>
                                        <p:cTn id="57" dur="500"/>
                                        <p:tgtEl>
                                          <p:spTgt spid="21"/>
                                        </p:tgtEl>
                                      </p:cBhvr>
                                    </p:animEffect>
                                    <p:set>
                                      <p:cBhvr>
                                        <p:cTn id="58" dur="1" fill="hold">
                                          <p:stCondLst>
                                            <p:cond delay="499"/>
                                          </p:stCondLst>
                                        </p:cTn>
                                        <p:tgtEl>
                                          <p:spTgt spid="21"/>
                                        </p:tgtEl>
                                        <p:attrNameLst>
                                          <p:attrName>style.visibility</p:attrName>
                                        </p:attrNameLst>
                                      </p:cBhvr>
                                      <p:to>
                                        <p:strVal val="hidden"/>
                                      </p:to>
                                    </p:set>
                                  </p:childTnLst>
                                </p:cTn>
                              </p:par>
                            </p:childTnLst>
                          </p:cTn>
                        </p:par>
                        <p:par>
                          <p:cTn id="59" fill="hold">
                            <p:stCondLst>
                              <p:cond delay="3000"/>
                            </p:stCondLst>
                            <p:childTnLst>
                              <p:par>
                                <p:cTn id="60" presetID="9" presetClass="entr" presetSubtype="0" fill="hold" grpId="0" nodeType="after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dissolve">
                                      <p:cBhvr>
                                        <p:cTn id="62" dur="500"/>
                                        <p:tgtEl>
                                          <p:spTgt spid="26"/>
                                        </p:tgtEl>
                                      </p:cBhvr>
                                    </p:animEffect>
                                  </p:childTnLst>
                                </p:cTn>
                              </p:par>
                            </p:childTnLst>
                          </p:cTn>
                        </p:par>
                        <p:par>
                          <p:cTn id="63" fill="hold">
                            <p:stCondLst>
                              <p:cond delay="3500"/>
                            </p:stCondLst>
                            <p:childTnLst>
                              <p:par>
                                <p:cTn id="64" presetID="9" presetClass="entr" presetSubtype="0" fill="hold" grpId="0" nodeType="after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dissolve">
                                      <p:cBhvr>
                                        <p:cTn id="66" dur="500"/>
                                        <p:tgtEl>
                                          <p:spTgt spid="27"/>
                                        </p:tgtEl>
                                      </p:cBhvr>
                                    </p:animEffect>
                                  </p:childTnLst>
                                </p:cTn>
                              </p:par>
                            </p:childTnLst>
                          </p:cTn>
                        </p:par>
                        <p:par>
                          <p:cTn id="67" fill="hold">
                            <p:stCondLst>
                              <p:cond delay="4000"/>
                            </p:stCondLst>
                            <p:childTnLst>
                              <p:par>
                                <p:cTn id="68" presetID="9"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dissolve">
                                      <p:cBhvr>
                                        <p:cTn id="70" dur="500"/>
                                        <p:tgtEl>
                                          <p:spTgt spid="28"/>
                                        </p:tgtEl>
                                      </p:cBhvr>
                                    </p:animEffect>
                                  </p:childTnLst>
                                </p:cTn>
                              </p:par>
                            </p:childTnLst>
                          </p:cTn>
                        </p:par>
                        <p:par>
                          <p:cTn id="71" fill="hold">
                            <p:stCondLst>
                              <p:cond delay="4500"/>
                            </p:stCondLst>
                            <p:childTnLst>
                              <p:par>
                                <p:cTn id="72" presetID="9"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dissolve">
                                      <p:cBhvr>
                                        <p:cTn id="74" dur="500"/>
                                        <p:tgtEl>
                                          <p:spTgt spid="29"/>
                                        </p:tgtEl>
                                      </p:cBhvr>
                                    </p:animEffect>
                                  </p:childTnLst>
                                </p:cTn>
                              </p:par>
                            </p:childTnLst>
                          </p:cTn>
                        </p:par>
                        <p:par>
                          <p:cTn id="75" fill="hold">
                            <p:stCondLst>
                              <p:cond delay="5000"/>
                            </p:stCondLst>
                            <p:childTnLst>
                              <p:par>
                                <p:cTn id="76" presetID="9" presetClass="entr" presetSubtype="0"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dissolve">
                                      <p:cBhvr>
                                        <p:cTn id="78" dur="500"/>
                                        <p:tgtEl>
                                          <p:spTgt spid="30"/>
                                        </p:tgtEl>
                                      </p:cBhvr>
                                    </p:animEffect>
                                  </p:childTnLst>
                                </p:cTn>
                              </p:par>
                            </p:childTnLst>
                          </p:cTn>
                        </p:par>
                        <p:par>
                          <p:cTn id="79" fill="hold">
                            <p:stCondLst>
                              <p:cond delay="5500"/>
                            </p:stCondLst>
                            <p:childTnLst>
                              <p:par>
                                <p:cTn id="80" presetID="9" presetClass="entr" presetSubtype="0"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dissolve">
                                      <p:cBhvr>
                                        <p:cTn id="8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56329" grpId="0"/>
      <p:bldP spid="19" grpId="0"/>
      <p:bldP spid="6" grpId="0" animBg="1"/>
      <p:bldP spid="14" grpId="0"/>
      <p:bldP spid="16" grpId="0"/>
      <p:bldP spid="20" grpId="0"/>
      <p:bldP spid="22" grpId="0"/>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gradFill>
          <a:gsLst>
            <a:gs pos="11000">
              <a:srgbClr val="006600"/>
            </a:gs>
            <a:gs pos="100000">
              <a:srgbClr val="003300"/>
            </a:gs>
          </a:gsLst>
          <a:lin ang="2700000" scaled="1"/>
        </a:gradFill>
        <a:ln w="50800" cap="flat" cmpd="sng" algn="ctr">
          <a:solidFill>
            <a:schemeClr val="tx1"/>
          </a:solidFill>
          <a:prstDash val="solid"/>
          <a:round/>
          <a:headEnd type="none" w="med" len="med"/>
          <a:tailEnd type="none" w="med" len="med"/>
        </a:ln>
        <a:effectLst/>
      </a:spPr>
      <a:bodyPr vert="horz" wrap="square" lIns="228600" tIns="228600" rIns="228600" bIns="228600" numCol="1" rtlCol="0"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sz="3000" dirty="0" smtClean="0">
            <a:latin typeface="Berlin Sans FB" panose="020E0602020502020306"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2140</TotalTime>
  <Words>3463</Words>
  <Application>Microsoft Office PowerPoint</Application>
  <PresentationFormat>On-screen Show (4:3)</PresentationFormat>
  <Paragraphs>297</Paragraphs>
  <Slides>17</Slides>
  <Notes>14</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17</vt:i4>
      </vt:variant>
    </vt:vector>
  </HeadingPairs>
  <TitlesOfParts>
    <vt:vector size="30" baseType="lpstr">
      <vt:lpstr>Arial</vt:lpstr>
      <vt:lpstr>Berlin Sans FB</vt:lpstr>
      <vt:lpstr>Berlin Sans FB Demi</vt:lpstr>
      <vt:lpstr>Calibri</vt:lpstr>
      <vt:lpstr>Cambria</vt:lpstr>
      <vt:lpstr>Gill Sans MT</vt:lpstr>
      <vt:lpstr>Nyala</vt:lpstr>
      <vt:lpstr>Tahoma</vt:lpstr>
      <vt:lpstr>Times New Roman</vt:lpstr>
      <vt:lpstr>Wingdings</vt:lpstr>
      <vt:lpstr>Wingdings 2</vt:lpstr>
      <vt:lpstr>4_Office Theme</vt:lpstr>
      <vt:lpstr>Slit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AQ2 Technologies,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Template</dc:title>
  <dc:creator>RJStevensMusic.com</dc:creator>
  <dc:description/>
  <cp:lastModifiedBy>Michael Hepner</cp:lastModifiedBy>
  <cp:revision>185</cp:revision>
  <dcterms:created xsi:type="dcterms:W3CDTF">2008-03-16T18:22:36Z</dcterms:created>
  <dcterms:modified xsi:type="dcterms:W3CDTF">2022-11-13T23:32:11Z</dcterms:modified>
</cp:coreProperties>
</file>