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72" r:id="rId2"/>
  </p:sldMasterIdLst>
  <p:notesMasterIdLst>
    <p:notesMasterId r:id="rId22"/>
  </p:notesMasterIdLst>
  <p:sldIdLst>
    <p:sldId id="257" r:id="rId3"/>
    <p:sldId id="256" r:id="rId4"/>
    <p:sldId id="357" r:id="rId5"/>
    <p:sldId id="378" r:id="rId6"/>
    <p:sldId id="379" r:id="rId7"/>
    <p:sldId id="380" r:id="rId8"/>
    <p:sldId id="381" r:id="rId9"/>
    <p:sldId id="382" r:id="rId10"/>
    <p:sldId id="384" r:id="rId11"/>
    <p:sldId id="383" r:id="rId12"/>
    <p:sldId id="365" r:id="rId13"/>
    <p:sldId id="385" r:id="rId14"/>
    <p:sldId id="386" r:id="rId15"/>
    <p:sldId id="371" r:id="rId16"/>
    <p:sldId id="387" r:id="rId17"/>
    <p:sldId id="388" r:id="rId18"/>
    <p:sldId id="389" r:id="rId19"/>
    <p:sldId id="266" r:id="rId20"/>
    <p:sldId id="5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83" d="100"/>
          <a:sy n="83" d="100"/>
        </p:scale>
        <p:origin x="50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9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29752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140049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EE0B3-64D9-4BB9-94BE-6933DB31694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95869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EE0B3-64D9-4BB9-94BE-6933DB31694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88564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EE0B3-64D9-4BB9-94BE-6933DB31694A}"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98750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EE0B3-64D9-4BB9-94BE-6933DB31694A}"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85874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E0B3-64D9-4BB9-94BE-6933DB31694A}"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96826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11192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12997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51475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14335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EE0B3-64D9-4BB9-94BE-6933DB31694A}" type="datetimeFigureOut">
              <a:rPr lang="en-US" smtClean="0"/>
              <a:t>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B2FF-CAEC-4441-9652-2589DCCE5C26}" type="slidenum">
              <a:rPr lang="en-US" smtClean="0"/>
              <a:t>‹#›</a:t>
            </a:fld>
            <a:endParaRPr lang="en-US"/>
          </a:p>
        </p:txBody>
      </p:sp>
    </p:spTree>
    <p:extLst>
      <p:ext uri="{BB962C8B-B14F-4D97-AF65-F5344CB8AC3E}">
        <p14:creationId xmlns:p14="http://schemas.microsoft.com/office/powerpoint/2010/main" val="2186690433"/>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sons to Rejoice: Lessons from Philippians -">
            <a:extLst>
              <a:ext uri="{FF2B5EF4-FFF2-40B4-BE49-F238E27FC236}">
                <a16:creationId xmlns:a16="http://schemas.microsoft.com/office/drawing/2014/main" id="{D935068F-3402-65F5-D30B-9C9B631A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9144000"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10DFD0-A6BB-3186-7A9A-D012445D3F36}"/>
              </a:ext>
            </a:extLst>
          </p:cNvPr>
          <p:cNvSpPr/>
          <p:nvPr/>
        </p:nvSpPr>
        <p:spPr>
          <a:xfrm>
            <a:off x="498764" y="4225640"/>
            <a:ext cx="8382000" cy="246221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joy and crown, so </a:t>
            </a:r>
            <a:r>
              <a:rPr lang="en-US" sz="3200" b="1" dirty="0">
                <a:highlight>
                  <a:srgbClr val="FFFF00"/>
                </a:highlight>
              </a:rPr>
              <a:t>stand fast in the Lord</a:t>
            </a:r>
            <a:r>
              <a:rPr lang="en-US" sz="3200" b="1" dirty="0"/>
              <a:t>, beloved. </a:t>
            </a:r>
          </a:p>
          <a:p>
            <a:pPr marL="0" indent="0">
              <a:buNone/>
            </a:pPr>
            <a:endParaRPr lang="en-US" sz="800" b="1" dirty="0"/>
          </a:p>
          <a:p>
            <a:pPr marL="0" indent="0">
              <a:buNone/>
            </a:pPr>
            <a:r>
              <a:rPr lang="en-US" sz="3200" b="1" dirty="0"/>
              <a:t>Philippians 4:1</a:t>
            </a:r>
          </a:p>
        </p:txBody>
      </p:sp>
      <p:pic>
        <p:nvPicPr>
          <p:cNvPr id="4" name="Picture 2" descr="The roman army - THE RUTHLESS ROMANS">
            <a:extLst>
              <a:ext uri="{FF2B5EF4-FFF2-40B4-BE49-F238E27FC236}">
                <a16:creationId xmlns:a16="http://schemas.microsoft.com/office/drawing/2014/main" id="{DE0A217D-1041-1FCC-5542-44E52FF34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945" y="4372519"/>
            <a:ext cx="3906982" cy="221734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8B1FE3-0D94-9233-11F1-17933C2177C3}"/>
              </a:ext>
            </a:extLst>
          </p:cNvPr>
          <p:cNvSpPr txBox="1"/>
          <p:nvPr/>
        </p:nvSpPr>
        <p:spPr>
          <a:xfrm>
            <a:off x="858982" y="4445921"/>
            <a:ext cx="3638549" cy="20621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“…that you stand fast in one spirit, with one mind striving together for the faith of the gospel.”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Philippians 1:27</a:t>
            </a:r>
          </a:p>
        </p:txBody>
      </p:sp>
    </p:spTree>
    <p:extLst>
      <p:ext uri="{BB962C8B-B14F-4D97-AF65-F5344CB8AC3E}">
        <p14:creationId xmlns:p14="http://schemas.microsoft.com/office/powerpoint/2010/main" val="21129844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Serious Plea</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0" indent="0">
              <a:buSzPct val="80000"/>
              <a:buNone/>
            </a:pPr>
            <a:r>
              <a:rPr lang="en-US" sz="3200" b="1" dirty="0"/>
              <a:t>I implore Euodia and I implore </a:t>
            </a:r>
            <a:r>
              <a:rPr lang="en-US" sz="3200" b="1" dirty="0" err="1"/>
              <a:t>Syntyche</a:t>
            </a:r>
            <a:r>
              <a:rPr lang="en-US" sz="3200" b="1" dirty="0"/>
              <a:t> </a:t>
            </a:r>
            <a:br>
              <a:rPr lang="en-US" sz="3200" b="1" dirty="0"/>
            </a:br>
            <a:r>
              <a:rPr lang="en-US" sz="3200" b="1" dirty="0"/>
              <a:t>to be of the same mind in the Lord. </a:t>
            </a:r>
          </a:p>
          <a:p>
            <a:pPr marL="0" indent="0">
              <a:buNone/>
            </a:pPr>
            <a:endParaRPr lang="en-US" sz="800" b="1" dirty="0"/>
          </a:p>
          <a:p>
            <a:pPr marL="0" indent="0">
              <a:buNone/>
            </a:pPr>
            <a:r>
              <a:rPr lang="en-US" sz="3200" b="1" dirty="0"/>
              <a:t>Philippians 4:2</a:t>
            </a:r>
          </a:p>
        </p:txBody>
      </p:sp>
    </p:spTree>
    <p:extLst>
      <p:ext uri="{BB962C8B-B14F-4D97-AF65-F5344CB8AC3E}">
        <p14:creationId xmlns:p14="http://schemas.microsoft.com/office/powerpoint/2010/main" val="2072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Serious Plea</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0" indent="0">
              <a:buSzPct val="80000"/>
              <a:buNone/>
            </a:pPr>
            <a:r>
              <a:rPr lang="en-US" sz="3200" b="1" dirty="0"/>
              <a:t>I </a:t>
            </a:r>
            <a:r>
              <a:rPr lang="en-US" sz="3200" b="1" dirty="0">
                <a:highlight>
                  <a:srgbClr val="FFFF00"/>
                </a:highlight>
              </a:rPr>
              <a:t>implore</a:t>
            </a:r>
            <a:r>
              <a:rPr lang="en-US" sz="3200" b="1" dirty="0"/>
              <a:t> Euodia and I implore </a:t>
            </a:r>
            <a:r>
              <a:rPr lang="en-US" sz="3200" b="1" dirty="0" err="1"/>
              <a:t>Syntyche</a:t>
            </a:r>
            <a:r>
              <a:rPr lang="en-US" sz="3200" b="1" dirty="0"/>
              <a:t> </a:t>
            </a:r>
            <a:br>
              <a:rPr lang="en-US" sz="3200" b="1" dirty="0"/>
            </a:br>
            <a:r>
              <a:rPr lang="en-US" sz="3200" b="1" dirty="0"/>
              <a:t>to be of the same mind in the Lord. </a:t>
            </a:r>
          </a:p>
          <a:p>
            <a:pPr marL="0" indent="0">
              <a:buNone/>
            </a:pPr>
            <a:endParaRPr lang="en-US" sz="800" b="1" dirty="0"/>
          </a:p>
          <a:p>
            <a:pPr marL="0" indent="0">
              <a:buNone/>
            </a:pPr>
            <a:r>
              <a:rPr lang="en-US" sz="3200" b="1" dirty="0"/>
              <a:t>Philippians 4:2</a:t>
            </a:r>
          </a:p>
        </p:txBody>
      </p:sp>
      <p:sp>
        <p:nvSpPr>
          <p:cNvPr id="4" name="Rectangle: Rounded Corners 3">
            <a:extLst>
              <a:ext uri="{FF2B5EF4-FFF2-40B4-BE49-F238E27FC236}">
                <a16:creationId xmlns:a16="http://schemas.microsoft.com/office/drawing/2014/main" id="{63464F1C-65FD-FF9B-264A-3E14609463EF}"/>
              </a:ext>
            </a:extLst>
          </p:cNvPr>
          <p:cNvSpPr/>
          <p:nvPr/>
        </p:nvSpPr>
        <p:spPr>
          <a:xfrm>
            <a:off x="3768439" y="3768444"/>
            <a:ext cx="4746911" cy="2064320"/>
          </a:xfrm>
          <a:prstGeom prst="round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6D185BD-48D3-A71E-A772-CE255DF4E58F}"/>
              </a:ext>
            </a:extLst>
          </p:cNvPr>
          <p:cNvSpPr txBox="1"/>
          <p:nvPr/>
        </p:nvSpPr>
        <p:spPr>
          <a:xfrm>
            <a:off x="3962402" y="3879280"/>
            <a:ext cx="4322619"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prstClr val="black"/>
                </a:solidFill>
                <a:effectLst/>
                <a:uLnTx/>
                <a:uFillTx/>
                <a:latin typeface="Calibri" panose="020F0502020204030204"/>
                <a:ea typeface="+mn-ea"/>
                <a:cs typeface="+mn-cs"/>
              </a:rPr>
              <a:t>parakaleo</a:t>
            </a:r>
            <a:endPar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 call alongside.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 beg, beseech, urge, implore.</a:t>
            </a:r>
          </a:p>
        </p:txBody>
      </p:sp>
    </p:spTree>
    <p:extLst>
      <p:ext uri="{BB962C8B-B14F-4D97-AF65-F5344CB8AC3E}">
        <p14:creationId xmlns:p14="http://schemas.microsoft.com/office/powerpoint/2010/main" val="242133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Serious Plea</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0" indent="0">
              <a:buSzPct val="80000"/>
              <a:buNone/>
            </a:pPr>
            <a:r>
              <a:rPr lang="en-US" sz="3200" b="1" dirty="0"/>
              <a:t>I implore Euodia and I implore </a:t>
            </a:r>
            <a:r>
              <a:rPr lang="en-US" sz="3200" b="1" dirty="0" err="1"/>
              <a:t>Syntyche</a:t>
            </a:r>
            <a:r>
              <a:rPr lang="en-US" sz="3200" b="1" dirty="0"/>
              <a:t> </a:t>
            </a:r>
            <a:br>
              <a:rPr lang="en-US" sz="3200" b="1" dirty="0"/>
            </a:br>
            <a:r>
              <a:rPr lang="en-US" sz="3200" b="1" dirty="0"/>
              <a:t>to </a:t>
            </a:r>
            <a:r>
              <a:rPr lang="en-US" sz="3200" b="1" dirty="0">
                <a:highlight>
                  <a:srgbClr val="FFFF00"/>
                </a:highlight>
              </a:rPr>
              <a:t>be of the same mind in the Lord</a:t>
            </a:r>
            <a:r>
              <a:rPr lang="en-US" sz="3200" b="1" dirty="0"/>
              <a:t>. </a:t>
            </a:r>
          </a:p>
          <a:p>
            <a:pPr marL="0" indent="0">
              <a:buNone/>
            </a:pPr>
            <a:endParaRPr lang="en-US" sz="800" b="1" dirty="0"/>
          </a:p>
          <a:p>
            <a:pPr marL="0" indent="0">
              <a:buNone/>
            </a:pPr>
            <a:r>
              <a:rPr lang="en-US" sz="3200" b="1" dirty="0"/>
              <a:t>Philippians 4:2</a:t>
            </a:r>
          </a:p>
        </p:txBody>
      </p:sp>
      <p:sp>
        <p:nvSpPr>
          <p:cNvPr id="4" name="Rectangle: Rounded Corners 3">
            <a:extLst>
              <a:ext uri="{FF2B5EF4-FFF2-40B4-BE49-F238E27FC236}">
                <a16:creationId xmlns:a16="http://schemas.microsoft.com/office/drawing/2014/main" id="{8C41229F-77F1-A2A8-AA55-75F40265142B}"/>
              </a:ext>
            </a:extLst>
          </p:cNvPr>
          <p:cNvSpPr/>
          <p:nvPr/>
        </p:nvSpPr>
        <p:spPr>
          <a:xfrm>
            <a:off x="1967346" y="4849091"/>
            <a:ext cx="6548004" cy="1039092"/>
          </a:xfrm>
          <a:prstGeom prst="round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182463-3CD4-5CDE-2EF5-B45427BBDA27}"/>
              </a:ext>
            </a:extLst>
          </p:cNvPr>
          <p:cNvSpPr txBox="1"/>
          <p:nvPr/>
        </p:nvSpPr>
        <p:spPr>
          <a:xfrm>
            <a:off x="2207200" y="5107027"/>
            <a:ext cx="606829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“to live in harmony in the Lord”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(NASU)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9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Proper Motivation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2"/>
            </a:pPr>
            <a:r>
              <a:rPr lang="en-US" sz="3200" b="1" dirty="0"/>
              <a:t>I implore Euodia and I implore </a:t>
            </a:r>
            <a:r>
              <a:rPr lang="en-US" sz="3200" b="1" dirty="0" err="1"/>
              <a:t>Syntyche</a:t>
            </a:r>
            <a:r>
              <a:rPr lang="en-US" sz="3200" b="1" dirty="0"/>
              <a:t> to be of the same mind in the Lord. </a:t>
            </a:r>
          </a:p>
          <a:p>
            <a:pPr marL="514350" indent="-514350">
              <a:buSzPct val="80000"/>
              <a:buFont typeface="+mj-lt"/>
              <a:buAutoNum type="arabicPeriod" startAt="2"/>
            </a:pPr>
            <a:r>
              <a:rPr lang="en-US" sz="3200" b="1" dirty="0"/>
              <a:t>And I urge you also, true companion, help these women who labored with me in the gospel, with Clement also, and the rest of my fellow workers, whose names are in the Book of Life. </a:t>
            </a:r>
          </a:p>
          <a:p>
            <a:pPr marL="0" indent="0">
              <a:buNone/>
            </a:pPr>
            <a:endParaRPr lang="en-US" sz="800" b="1" dirty="0"/>
          </a:p>
          <a:p>
            <a:pPr marL="0" indent="0">
              <a:buNone/>
            </a:pPr>
            <a:r>
              <a:rPr lang="en-US" sz="3200" b="1" dirty="0"/>
              <a:t>Philippians 4:2-3</a:t>
            </a:r>
          </a:p>
        </p:txBody>
      </p:sp>
    </p:spTree>
    <p:extLst>
      <p:ext uri="{BB962C8B-B14F-4D97-AF65-F5344CB8AC3E}">
        <p14:creationId xmlns:p14="http://schemas.microsoft.com/office/powerpoint/2010/main" val="16549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Proper Motivation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2"/>
            </a:pPr>
            <a:r>
              <a:rPr lang="en-US" sz="3200" b="1" dirty="0"/>
              <a:t>I implore Euodia and I implore </a:t>
            </a:r>
            <a:r>
              <a:rPr lang="en-US" sz="3200" b="1" dirty="0" err="1"/>
              <a:t>Syntyche</a:t>
            </a:r>
            <a:r>
              <a:rPr lang="en-US" sz="3200" b="1" dirty="0"/>
              <a:t> to be of the same mind </a:t>
            </a:r>
            <a:r>
              <a:rPr lang="en-US" sz="3200" b="1" dirty="0">
                <a:highlight>
                  <a:srgbClr val="FFFF00"/>
                </a:highlight>
              </a:rPr>
              <a:t>in the Lord</a:t>
            </a:r>
            <a:r>
              <a:rPr lang="en-US" sz="3200" b="1" dirty="0"/>
              <a:t>. </a:t>
            </a:r>
          </a:p>
          <a:p>
            <a:pPr marL="514350" indent="-514350">
              <a:buSzPct val="80000"/>
              <a:buFont typeface="+mj-lt"/>
              <a:buAutoNum type="arabicPeriod" startAt="2"/>
            </a:pPr>
            <a:r>
              <a:rPr lang="en-US" sz="3200" b="1" dirty="0"/>
              <a:t>And I urge you also, true companion, help these women who labored with me in the gospel, with Clement also, and the rest of my fellow workers, whose names are in the Book of Life. </a:t>
            </a:r>
          </a:p>
          <a:p>
            <a:pPr marL="0" indent="0">
              <a:buNone/>
            </a:pPr>
            <a:endParaRPr lang="en-US" sz="800" b="1" dirty="0"/>
          </a:p>
          <a:p>
            <a:pPr marL="0" indent="0">
              <a:buNone/>
            </a:pPr>
            <a:r>
              <a:rPr lang="en-US" sz="3200" b="1" dirty="0"/>
              <a:t>Philippians 4:2-3</a:t>
            </a:r>
          </a:p>
        </p:txBody>
      </p:sp>
    </p:spTree>
    <p:extLst>
      <p:ext uri="{BB962C8B-B14F-4D97-AF65-F5344CB8AC3E}">
        <p14:creationId xmlns:p14="http://schemas.microsoft.com/office/powerpoint/2010/main" val="1688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Proper Motivation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2"/>
            </a:pPr>
            <a:r>
              <a:rPr lang="en-US" sz="3200" b="1" dirty="0"/>
              <a:t>I implore Euodia and I implore </a:t>
            </a:r>
            <a:r>
              <a:rPr lang="en-US" sz="3200" b="1" dirty="0" err="1"/>
              <a:t>Syntyche</a:t>
            </a:r>
            <a:r>
              <a:rPr lang="en-US" sz="3200" b="1" dirty="0"/>
              <a:t> to be of the same mind in the Lord. </a:t>
            </a:r>
          </a:p>
          <a:p>
            <a:pPr marL="514350" indent="-514350">
              <a:buSzPct val="80000"/>
              <a:buFont typeface="+mj-lt"/>
              <a:buAutoNum type="arabicPeriod" startAt="2"/>
            </a:pPr>
            <a:r>
              <a:rPr lang="en-US" sz="3200" b="1" dirty="0"/>
              <a:t>And I urge you also, true companion, help these women </a:t>
            </a:r>
            <a:r>
              <a:rPr lang="en-US" sz="3200" b="1" dirty="0">
                <a:highlight>
                  <a:srgbClr val="FFFF00"/>
                </a:highlight>
              </a:rPr>
              <a:t>who labored with me in the gospel</a:t>
            </a:r>
            <a:r>
              <a:rPr lang="en-US" sz="3200" b="1" dirty="0"/>
              <a:t>, with Clement also, and the rest of my </a:t>
            </a:r>
            <a:r>
              <a:rPr lang="en-US" sz="3200" b="1" dirty="0">
                <a:highlight>
                  <a:srgbClr val="FFFF00"/>
                </a:highlight>
              </a:rPr>
              <a:t>fellow workers</a:t>
            </a:r>
            <a:r>
              <a:rPr lang="en-US" sz="3200" b="1" dirty="0"/>
              <a:t>, whose names are in the Book of Life. </a:t>
            </a:r>
          </a:p>
          <a:p>
            <a:pPr marL="0" indent="0">
              <a:buNone/>
            </a:pPr>
            <a:endParaRPr lang="en-US" sz="800" b="1" dirty="0"/>
          </a:p>
          <a:p>
            <a:pPr marL="0" indent="0">
              <a:buNone/>
            </a:pPr>
            <a:r>
              <a:rPr lang="en-US" sz="3200" b="1" dirty="0"/>
              <a:t>Philippians 4:2-3</a:t>
            </a:r>
          </a:p>
        </p:txBody>
      </p:sp>
    </p:spTree>
    <p:extLst>
      <p:ext uri="{BB962C8B-B14F-4D97-AF65-F5344CB8AC3E}">
        <p14:creationId xmlns:p14="http://schemas.microsoft.com/office/powerpoint/2010/main" val="129745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Proper Motivation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825624"/>
            <a:ext cx="7886700" cy="4667249"/>
          </a:xfrm>
        </p:spPr>
        <p:txBody>
          <a:bodyPr>
            <a:normAutofit/>
          </a:bodyPr>
          <a:lstStyle/>
          <a:p>
            <a:pPr marL="514350" indent="-514350">
              <a:buSzPct val="80000"/>
              <a:buFont typeface="+mj-lt"/>
              <a:buAutoNum type="arabicPeriod" startAt="2"/>
            </a:pPr>
            <a:r>
              <a:rPr lang="en-US" sz="3200" b="1" dirty="0"/>
              <a:t>I implore Euodia and I implore </a:t>
            </a:r>
            <a:r>
              <a:rPr lang="en-US" sz="3200" b="1" dirty="0" err="1"/>
              <a:t>Syntyche</a:t>
            </a:r>
            <a:r>
              <a:rPr lang="en-US" sz="3200" b="1" dirty="0"/>
              <a:t> to be of the same mind in the Lord. </a:t>
            </a:r>
          </a:p>
          <a:p>
            <a:pPr marL="514350" indent="-514350">
              <a:buSzPct val="80000"/>
              <a:buFont typeface="+mj-lt"/>
              <a:buAutoNum type="arabicPeriod" startAt="2"/>
            </a:pPr>
            <a:r>
              <a:rPr lang="en-US" sz="3200" b="1" dirty="0"/>
              <a:t>And I urge you also, true companion, help these women who labored with me in the gospel, with Clement also, and the rest of my fellow workers, </a:t>
            </a:r>
            <a:r>
              <a:rPr lang="en-US" sz="3200" b="1" dirty="0">
                <a:highlight>
                  <a:srgbClr val="FFFF00"/>
                </a:highlight>
              </a:rPr>
              <a:t>whose names are in the Book of Life</a:t>
            </a:r>
            <a:r>
              <a:rPr lang="en-US" sz="3200" b="1" dirty="0"/>
              <a:t>. </a:t>
            </a:r>
          </a:p>
          <a:p>
            <a:pPr marL="0" indent="0">
              <a:buNone/>
            </a:pPr>
            <a:endParaRPr lang="en-US" sz="800" b="1" dirty="0"/>
          </a:p>
          <a:p>
            <a:pPr marL="0" indent="0">
              <a:buNone/>
            </a:pPr>
            <a:r>
              <a:rPr lang="en-US" sz="3200" b="1" dirty="0"/>
              <a:t>Philippians 4:2-3</a:t>
            </a:r>
          </a:p>
        </p:txBody>
      </p:sp>
    </p:spTree>
    <p:extLst>
      <p:ext uri="{BB962C8B-B14F-4D97-AF65-F5344CB8AC3E}">
        <p14:creationId xmlns:p14="http://schemas.microsoft.com/office/powerpoint/2010/main" val="220500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6B4C1-E316-4EAE-274B-A19E25F6DC04}"/>
              </a:ext>
            </a:extLst>
          </p:cNvPr>
          <p:cNvSpPr>
            <a:spLocks noGrp="1"/>
          </p:cNvSpPr>
          <p:nvPr>
            <p:ph idx="1"/>
          </p:nvPr>
        </p:nvSpPr>
        <p:spPr>
          <a:xfrm>
            <a:off x="628650" y="761998"/>
            <a:ext cx="7886700" cy="5110163"/>
          </a:xfrm>
        </p:spPr>
        <p:txBody>
          <a:bodyPr>
            <a:normAutofit/>
          </a:bodyPr>
          <a:lstStyle/>
          <a:p>
            <a:pPr marL="0" indent="0" algn="ctr">
              <a:buSzPct val="90000"/>
              <a:buNone/>
            </a:pPr>
            <a:r>
              <a:rPr lang="en-US" sz="4000" b="1" dirty="0"/>
              <a:t>We can rejoice!</a:t>
            </a:r>
          </a:p>
          <a:p>
            <a:pPr marL="0" indent="0" algn="ctr">
              <a:buSzPct val="90000"/>
              <a:buNone/>
            </a:pPr>
            <a:endParaRPr lang="en-US" sz="800" b="1" i="1" dirty="0"/>
          </a:p>
          <a:p>
            <a:pPr>
              <a:buSzPct val="90000"/>
            </a:pPr>
            <a:r>
              <a:rPr lang="en-US" sz="3200" b="1" dirty="0"/>
              <a:t>We have brethren. </a:t>
            </a:r>
          </a:p>
          <a:p>
            <a:pPr>
              <a:buSzPct val="90000"/>
            </a:pPr>
            <a:r>
              <a:rPr lang="en-US" sz="3200" b="1" dirty="0"/>
              <a:t>We have an important work to accomplish.  </a:t>
            </a:r>
          </a:p>
          <a:p>
            <a:pPr>
              <a:buSzPct val="90000"/>
            </a:pPr>
            <a:r>
              <a:rPr lang="en-US" sz="3200" b="1" dirty="0"/>
              <a:t>Our names are in the Book of Life.</a:t>
            </a:r>
          </a:p>
          <a:p>
            <a:pPr>
              <a:buSzPct val="90000"/>
            </a:pPr>
            <a:r>
              <a:rPr lang="en-US" sz="3200" b="1" dirty="0"/>
              <a:t>We will spend eternity together with God.  </a:t>
            </a:r>
          </a:p>
        </p:txBody>
      </p:sp>
      <p:sp>
        <p:nvSpPr>
          <p:cNvPr id="7" name="Rectangle: Rounded Corners 6">
            <a:extLst>
              <a:ext uri="{FF2B5EF4-FFF2-40B4-BE49-F238E27FC236}">
                <a16:creationId xmlns:a16="http://schemas.microsoft.com/office/drawing/2014/main" id="{951D9375-B056-8B8C-CEB8-AAE13F4AFB32}"/>
              </a:ext>
            </a:extLst>
          </p:cNvPr>
          <p:cNvSpPr/>
          <p:nvPr/>
        </p:nvSpPr>
        <p:spPr>
          <a:xfrm>
            <a:off x="4003965" y="4945638"/>
            <a:ext cx="4843890" cy="1325563"/>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BEE5F0B-516E-E5A4-B455-43BA83220130}"/>
              </a:ext>
            </a:extLst>
          </p:cNvPr>
          <p:cNvSpPr txBox="1"/>
          <p:nvPr/>
        </p:nvSpPr>
        <p:spPr>
          <a:xfrm>
            <a:off x="4239491" y="5098473"/>
            <a:ext cx="434513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“Rejoice in the Lord always, Again I will say, rejoice!”</a:t>
            </a:r>
          </a:p>
        </p:txBody>
      </p:sp>
    </p:spTree>
    <p:extLst>
      <p:ext uri="{BB962C8B-B14F-4D97-AF65-F5344CB8AC3E}">
        <p14:creationId xmlns:p14="http://schemas.microsoft.com/office/powerpoint/2010/main" val="1865304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5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4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37" name="Straight Connector 103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C47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FAECB5-7191-101E-672E-5DAD48C26D8F}"/>
              </a:ext>
            </a:extLst>
          </p:cNvPr>
          <p:cNvSpPr>
            <a:spLocks noGrp="1"/>
          </p:cNvSpPr>
          <p:nvPr>
            <p:ph type="ctrTitle"/>
          </p:nvPr>
        </p:nvSpPr>
        <p:spPr>
          <a:xfrm>
            <a:off x="832485" y="4277356"/>
            <a:ext cx="7475220" cy="1459563"/>
          </a:xfrm>
        </p:spPr>
        <p:txBody>
          <a:bodyPr>
            <a:normAutofit/>
          </a:bodyPr>
          <a:lstStyle/>
          <a:p>
            <a:r>
              <a:rPr lang="en-US" sz="4400" b="1" dirty="0">
                <a:latin typeface="+mn-lt"/>
              </a:rPr>
              <a:t>Harmony in the Local Church</a:t>
            </a:r>
          </a:p>
        </p:txBody>
      </p:sp>
      <p:sp>
        <p:nvSpPr>
          <p:cNvPr id="3" name="Subtitle 2">
            <a:extLst>
              <a:ext uri="{FF2B5EF4-FFF2-40B4-BE49-F238E27FC236}">
                <a16:creationId xmlns:a16="http://schemas.microsoft.com/office/drawing/2014/main" id="{7771B135-AC2E-DCFD-EC77-89570A67789A}"/>
              </a:ext>
            </a:extLst>
          </p:cNvPr>
          <p:cNvSpPr>
            <a:spLocks noGrp="1"/>
          </p:cNvSpPr>
          <p:nvPr>
            <p:ph type="subTitle" idx="1"/>
          </p:nvPr>
        </p:nvSpPr>
        <p:spPr>
          <a:xfrm>
            <a:off x="1282147" y="5799488"/>
            <a:ext cx="6575895" cy="801969"/>
          </a:xfrm>
        </p:spPr>
        <p:txBody>
          <a:bodyPr>
            <a:normAutofit/>
          </a:bodyPr>
          <a:lstStyle/>
          <a:p>
            <a:r>
              <a:rPr lang="en-US" sz="2800" b="1" dirty="0"/>
              <a:t>Philippians 4:1-3</a:t>
            </a:r>
          </a:p>
        </p:txBody>
      </p:sp>
      <p:pic>
        <p:nvPicPr>
          <p:cNvPr id="1028" name="Picture 4" descr="Who Wrote the Book of Philippians? - Author, Context, and Main Message">
            <a:extLst>
              <a:ext uri="{FF2B5EF4-FFF2-40B4-BE49-F238E27FC236}">
                <a16:creationId xmlns:a16="http://schemas.microsoft.com/office/drawing/2014/main" id="{69C6E9E0-A290-D9C7-CBC4-51FC80706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6" r="2" b="13555"/>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joy and crown, so stand fast in the Lord,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23783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a:t>
            </a:r>
            <a:r>
              <a:rPr lang="en-US" sz="3200" b="1" dirty="0">
                <a:highlight>
                  <a:srgbClr val="FFFF00"/>
                </a:highlight>
              </a:rPr>
              <a:t>beloved</a:t>
            </a:r>
            <a:r>
              <a:rPr lang="en-US" sz="3200" b="1" dirty="0"/>
              <a:t> and longed-for brethren, my joy and crown, so stand fast in the Lord, </a:t>
            </a:r>
            <a:r>
              <a:rPr lang="en-US" sz="3200" b="1" dirty="0">
                <a:highlight>
                  <a:srgbClr val="FFFF00"/>
                </a:highlight>
              </a:rPr>
              <a:t>beloved</a:t>
            </a:r>
            <a:r>
              <a:rPr lang="en-US" sz="3200" b="1" dirty="0"/>
              <a:t>.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22518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a:t>
            </a:r>
            <a:r>
              <a:rPr lang="en-US" sz="3200" b="1" dirty="0">
                <a:highlight>
                  <a:srgbClr val="FFFF00"/>
                </a:highlight>
              </a:rPr>
              <a:t>brethren</a:t>
            </a:r>
            <a:r>
              <a:rPr lang="en-US" sz="3200" b="1" dirty="0"/>
              <a:t>, my joy and crown, so stand fast in the Lord,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37068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a:t>
            </a:r>
            <a:r>
              <a:rPr lang="en-US" sz="3200" b="1" dirty="0">
                <a:highlight>
                  <a:srgbClr val="FFFF00"/>
                </a:highlight>
              </a:rPr>
              <a:t>longed-for</a:t>
            </a:r>
            <a:r>
              <a:rPr lang="en-US" sz="3200" b="1" dirty="0"/>
              <a:t> brethren, my joy and crown, so stand fast in the Lord,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39573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a:t>
            </a:r>
            <a:r>
              <a:rPr lang="en-US" sz="3200" b="1" dirty="0">
                <a:highlight>
                  <a:srgbClr val="FFFF00"/>
                </a:highlight>
              </a:rPr>
              <a:t>joy</a:t>
            </a:r>
            <a:r>
              <a:rPr lang="en-US" sz="3200" b="1" dirty="0"/>
              <a:t> and crown, so stand fast in the Lord,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34209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joy and </a:t>
            </a:r>
            <a:r>
              <a:rPr lang="en-US" sz="3200" b="1" dirty="0">
                <a:highlight>
                  <a:srgbClr val="FFFF00"/>
                </a:highlight>
              </a:rPr>
              <a:t>crown</a:t>
            </a:r>
            <a:r>
              <a:rPr lang="en-US" sz="3200" b="1" dirty="0"/>
              <a:t>, so stand fast in the Lord,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292243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A Sincere Commendation</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0" indent="0">
              <a:buSzPct val="80000"/>
              <a:buNone/>
            </a:pPr>
            <a:r>
              <a:rPr lang="en-US" sz="3200" b="1" dirty="0"/>
              <a:t>Therefore, my beloved and longed-for brethren, my joy and crown, so </a:t>
            </a:r>
            <a:r>
              <a:rPr lang="en-US" sz="3200" b="1" dirty="0">
                <a:highlight>
                  <a:srgbClr val="FFFF00"/>
                </a:highlight>
              </a:rPr>
              <a:t>stand fast in the Lord</a:t>
            </a:r>
            <a:r>
              <a:rPr lang="en-US" sz="3200" b="1" dirty="0"/>
              <a:t>, beloved. </a:t>
            </a:r>
          </a:p>
          <a:p>
            <a:pPr marL="0" indent="0">
              <a:buNone/>
            </a:pPr>
            <a:endParaRPr lang="en-US" sz="800" b="1" dirty="0"/>
          </a:p>
          <a:p>
            <a:pPr marL="0" indent="0">
              <a:buNone/>
            </a:pPr>
            <a:r>
              <a:rPr lang="en-US" sz="3200" b="1" dirty="0"/>
              <a:t>Philippians 4:1</a:t>
            </a:r>
          </a:p>
        </p:txBody>
      </p:sp>
    </p:spTree>
    <p:extLst>
      <p:ext uri="{BB962C8B-B14F-4D97-AF65-F5344CB8AC3E}">
        <p14:creationId xmlns:p14="http://schemas.microsoft.com/office/powerpoint/2010/main" val="22675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636</Words>
  <Application>Microsoft Office PowerPoint</Application>
  <PresentationFormat>On-screen Show (4:3)</PresentationFormat>
  <Paragraphs>80</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3_Office Theme</vt:lpstr>
      <vt:lpstr>1_Office Theme</vt:lpstr>
      <vt:lpstr>PowerPoint Presentation</vt:lpstr>
      <vt:lpstr>Harmony in the Local Church</vt:lpstr>
      <vt:lpstr>A Sincere Commendation</vt:lpstr>
      <vt:lpstr>A Sincere Commendation</vt:lpstr>
      <vt:lpstr>A Sincere Commendation</vt:lpstr>
      <vt:lpstr>A Sincere Commendation</vt:lpstr>
      <vt:lpstr>A Sincere Commendation</vt:lpstr>
      <vt:lpstr>A Sincere Commendation</vt:lpstr>
      <vt:lpstr>A Sincere Commendation</vt:lpstr>
      <vt:lpstr>A Sincere Commendation</vt:lpstr>
      <vt:lpstr>A Serious Plea</vt:lpstr>
      <vt:lpstr>A Serious Plea</vt:lpstr>
      <vt:lpstr>A Serious Plea</vt:lpstr>
      <vt:lpstr>Proper Motivation</vt:lpstr>
      <vt:lpstr>Proper Motivation</vt:lpstr>
      <vt:lpstr>Proper Motivation</vt:lpstr>
      <vt:lpstr>Proper Motivation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183</cp:revision>
  <dcterms:created xsi:type="dcterms:W3CDTF">2008-03-16T18:22:36Z</dcterms:created>
  <dcterms:modified xsi:type="dcterms:W3CDTF">2022-11-06T19:56:19Z</dcterms:modified>
</cp:coreProperties>
</file>