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7"/>
  </p:notesMasterIdLst>
  <p:sldIdLst>
    <p:sldId id="260" r:id="rId3"/>
    <p:sldId id="256" r:id="rId4"/>
    <p:sldId id="697" r:id="rId5"/>
    <p:sldId id="698" r:id="rId6"/>
    <p:sldId id="699" r:id="rId7"/>
    <p:sldId id="700" r:id="rId8"/>
    <p:sldId id="701" r:id="rId9"/>
    <p:sldId id="702" r:id="rId10"/>
    <p:sldId id="703" r:id="rId11"/>
    <p:sldId id="704" r:id="rId12"/>
    <p:sldId id="705" r:id="rId13"/>
    <p:sldId id="706" r:id="rId14"/>
    <p:sldId id="707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0" d="100"/>
          <a:sy n="10" d="100"/>
        </p:scale>
        <p:origin x="996" y="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96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43F9271-639F-B848-237B-153874324EA6}"/>
              </a:ext>
            </a:extLst>
          </p:cNvPr>
          <p:cNvSpPr/>
          <p:nvPr/>
        </p:nvSpPr>
        <p:spPr>
          <a:xfrm>
            <a:off x="374072" y="1600201"/>
            <a:ext cx="5237018" cy="480218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8E8A4D-3419-BF51-608F-1A219ABE0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9017" y="2509836"/>
            <a:ext cx="2945823" cy="2997344"/>
          </a:xfrm>
        </p:spPr>
        <p:txBody>
          <a:bodyPr>
            <a:normAutofit/>
          </a:bodyPr>
          <a:lstStyle/>
          <a:p>
            <a:r>
              <a:rPr lang="en-US" dirty="0"/>
              <a:t>We can impose such restrictions on self.</a:t>
            </a:r>
          </a:p>
          <a:p>
            <a:r>
              <a:rPr lang="en-US" dirty="0"/>
              <a:t>We </a:t>
            </a:r>
            <a:r>
              <a:rPr lang="en-US" u="sng" dirty="0"/>
              <a:t>can’t</a:t>
            </a:r>
            <a:r>
              <a:rPr lang="en-US" dirty="0"/>
              <a:t> impose such restrictions on others.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029FF3-101E-2E78-A256-785EA4B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881783"/>
          </a:xfrm>
        </p:spPr>
        <p:txBody>
          <a:bodyPr/>
          <a:lstStyle/>
          <a:p>
            <a:pPr algn="ctr"/>
            <a:r>
              <a:rPr lang="en-US" b="1" dirty="0"/>
              <a:t>Drawing God’s circle smaller.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2C053FF-F31F-B900-ED50-19FFDDCF9466}"/>
              </a:ext>
            </a:extLst>
          </p:cNvPr>
          <p:cNvSpPr/>
          <p:nvPr/>
        </p:nvSpPr>
        <p:spPr>
          <a:xfrm>
            <a:off x="387920" y="1898074"/>
            <a:ext cx="4364182" cy="4211782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4E422D-3033-1054-BCC6-0FEE9DB1E1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893" y="2634531"/>
            <a:ext cx="3292186" cy="28795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bg1"/>
                </a:solidFill>
              </a:rPr>
              <a:t>Ignorance of God’s word, spiritual immaturity, and personal scruples, can make one’s “circle” more restrictive. </a:t>
            </a:r>
          </a:p>
        </p:txBody>
      </p:sp>
    </p:spTree>
    <p:extLst>
      <p:ext uri="{BB962C8B-B14F-4D97-AF65-F5344CB8AC3E}">
        <p14:creationId xmlns:p14="http://schemas.microsoft.com/office/powerpoint/2010/main" val="69051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86BE-F99E-5B01-B823-FF96C602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Question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41645-A0F9-2FBB-68F9-361C3ECC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How does Mark 9:38-41 fit into our acceptance and participation with those who are outside our circle of fellowship?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Does the passage give us the right or responsibility to extend fellowship to those in denominational churches? </a:t>
            </a:r>
          </a:p>
        </p:txBody>
      </p:sp>
    </p:spTree>
    <p:extLst>
      <p:ext uri="{BB962C8B-B14F-4D97-AF65-F5344CB8AC3E}">
        <p14:creationId xmlns:p14="http://schemas.microsoft.com/office/powerpoint/2010/main" val="3202344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83F0-B61F-359D-0C43-6433F010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context of Mark 9:38-41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A6D7-F48C-C1E5-4C0F-9DE062A8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12 were arguing which one of them would be greatest in the kingdom (vs. 33-34). </a:t>
            </a:r>
          </a:p>
          <a:p>
            <a:endParaRPr lang="en-US" sz="800" b="1" dirty="0"/>
          </a:p>
          <a:p>
            <a:r>
              <a:rPr lang="en-US" b="1" dirty="0"/>
              <a:t>Jesus took a little child and spoke of receiving one of these little children in His name (v. 36). </a:t>
            </a:r>
          </a:p>
          <a:p>
            <a:endParaRPr lang="en-US" sz="800" b="1" dirty="0"/>
          </a:p>
          <a:p>
            <a:r>
              <a:rPr lang="en-US" b="1" dirty="0"/>
              <a:t>This caused John to remember one they did not receive (v. 38). </a:t>
            </a:r>
          </a:p>
          <a:p>
            <a:endParaRPr lang="en-US" sz="800" b="1" dirty="0"/>
          </a:p>
          <a:p>
            <a:r>
              <a:rPr lang="en-US" b="1" dirty="0"/>
              <a:t>Jesus said not to forbid such a one, </a:t>
            </a:r>
            <a:r>
              <a:rPr lang="en-US" b="1" i="1" dirty="0"/>
              <a:t>“he who is not against us is on our side” </a:t>
            </a:r>
            <a:r>
              <a:rPr lang="en-US" b="1" dirty="0"/>
              <a:t>(vs. 39-40). </a:t>
            </a:r>
          </a:p>
        </p:txBody>
      </p:sp>
    </p:spTree>
    <p:extLst>
      <p:ext uri="{BB962C8B-B14F-4D97-AF65-F5344CB8AC3E}">
        <p14:creationId xmlns:p14="http://schemas.microsoft.com/office/powerpoint/2010/main" val="969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83F0-B61F-359D-0C43-6433F0105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context of Mark 9:38-41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A6D7-F48C-C1E5-4C0F-9DE062A87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This teaching is NOT applicable to our participation with those who have not obeyed the gospel and are not in fellowship with God. </a:t>
            </a:r>
          </a:p>
          <a:p>
            <a:r>
              <a:rPr lang="en-US" b="1" dirty="0"/>
              <a:t>To extend fellowship to such individuals would sever our fellowship with God (2 John 9-11). </a:t>
            </a:r>
          </a:p>
          <a:p>
            <a:endParaRPr lang="en-US" b="1" dirty="0"/>
          </a:p>
          <a:p>
            <a:r>
              <a:rPr lang="en-US" b="1" dirty="0"/>
              <a:t>This passage would apply if we ever tried to discourage or stop faithful Christians in other places from serving the Lord. </a:t>
            </a:r>
          </a:p>
        </p:txBody>
      </p:sp>
    </p:spTree>
    <p:extLst>
      <p:ext uri="{BB962C8B-B14F-4D97-AF65-F5344CB8AC3E}">
        <p14:creationId xmlns:p14="http://schemas.microsoft.com/office/powerpoint/2010/main" val="247458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2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Bible Quiz Question - BBN Announcers">
            <a:extLst>
              <a:ext uri="{FF2B5EF4-FFF2-40B4-BE49-F238E27FC236}">
                <a16:creationId xmlns:a16="http://schemas.microsoft.com/office/drawing/2014/main" id="{51B714F2-7D5B-4D11-9A2F-1BEA90FA3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82" y="2562423"/>
            <a:ext cx="7426036" cy="388062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237776-A001-4DA1-90BE-B6F1DCE50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60355"/>
            <a:ext cx="7772400" cy="1828655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+mn-lt"/>
              </a:rPr>
              <a:t>Questions About</a:t>
            </a:r>
            <a:br>
              <a:rPr lang="en-US" sz="800" b="1" dirty="0">
                <a:latin typeface="+mn-lt"/>
              </a:rPr>
            </a:br>
            <a:br>
              <a:rPr lang="en-US" sz="800" b="1" dirty="0">
                <a:latin typeface="+mn-lt"/>
              </a:rPr>
            </a:br>
            <a:r>
              <a:rPr lang="en-US" sz="5200" b="1" dirty="0">
                <a:latin typeface="+mn-lt"/>
              </a:rPr>
              <a:t>Fellowship</a:t>
            </a:r>
          </a:p>
        </p:txBody>
      </p:sp>
    </p:spTree>
    <p:extLst>
      <p:ext uri="{BB962C8B-B14F-4D97-AF65-F5344CB8AC3E}">
        <p14:creationId xmlns:p14="http://schemas.microsoft.com/office/powerpoint/2010/main" val="81313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F788E-E505-13E5-D815-34D9423F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2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539DF-73FE-4B03-94DD-6EA40C8BC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koinonia</a:t>
            </a:r>
          </a:p>
          <a:p>
            <a:r>
              <a:rPr lang="en-US" b="1" dirty="0"/>
              <a:t>A partnership, communion, sharing in common, joint participation. </a:t>
            </a:r>
          </a:p>
          <a:p>
            <a:endParaRPr lang="en-US" sz="800" b="1" dirty="0"/>
          </a:p>
          <a:p>
            <a:r>
              <a:rPr lang="en-US" b="1" dirty="0"/>
              <a:t>Fellowship with God is possible because our sins have been washed away in Christ’s blood. </a:t>
            </a:r>
          </a:p>
          <a:p>
            <a:r>
              <a:rPr lang="en-US" b="1" dirty="0"/>
              <a:t>A side benefit is that we can have fellowship with others who are in true fellowship with God. </a:t>
            </a:r>
          </a:p>
          <a:p>
            <a:r>
              <a:rPr lang="en-US" b="1" dirty="0"/>
              <a:t>1 John 1:3, 5-7</a:t>
            </a:r>
          </a:p>
        </p:txBody>
      </p:sp>
    </p:spTree>
    <p:extLst>
      <p:ext uri="{BB962C8B-B14F-4D97-AF65-F5344CB8AC3E}">
        <p14:creationId xmlns:p14="http://schemas.microsoft.com/office/powerpoint/2010/main" val="216075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93E04-046A-77E6-3CBE-925B65539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37309"/>
            <a:ext cx="7886700" cy="5539654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b="1" dirty="0"/>
              <a:t>Whoever transgresses and does not abide in the doctrine of Christ does not have God. He who abides in the doctrine of Christ has both the Father and the Son. </a:t>
            </a:r>
          </a:p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b="1" dirty="0"/>
              <a:t>If anyone comes to you and does not bring this doctrine, do not receive him into your house nor greet him; </a:t>
            </a:r>
          </a:p>
          <a:p>
            <a:pPr marL="514350" indent="-514350">
              <a:buSzPct val="80000"/>
              <a:buFont typeface="+mj-lt"/>
              <a:buAutoNum type="arabicPeriod" startAt="9"/>
            </a:pPr>
            <a:r>
              <a:rPr lang="en-US" sz="3200" b="1" dirty="0"/>
              <a:t>for he who greets him shares in his evil deeds.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2 John 9-11</a:t>
            </a:r>
          </a:p>
        </p:txBody>
      </p:sp>
    </p:spTree>
    <p:extLst>
      <p:ext uri="{BB962C8B-B14F-4D97-AF65-F5344CB8AC3E}">
        <p14:creationId xmlns:p14="http://schemas.microsoft.com/office/powerpoint/2010/main" val="44066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86BE-F99E-5B01-B823-FF96C602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Question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41645-A0F9-2FBB-68F9-361C3ECC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There are passages that call for us to make allowances for differences in beliefs. There are also passages that warn us not to be constrained by non-Christian beliefs. How do we know when to make allowances and when not to make allowances for differences in beliefs? </a:t>
            </a:r>
          </a:p>
        </p:txBody>
      </p:sp>
    </p:spTree>
    <p:extLst>
      <p:ext uri="{BB962C8B-B14F-4D97-AF65-F5344CB8AC3E}">
        <p14:creationId xmlns:p14="http://schemas.microsoft.com/office/powerpoint/2010/main" val="3866527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604B-2381-43C2-D293-6ACC3E51B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Till we all come to the unity of the faith and of the knowledge of the Son of God, to a perfect man, to the measure of the stature of the fullness of Christ.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Ephesians 4:13</a:t>
            </a:r>
          </a:p>
        </p:txBody>
      </p:sp>
    </p:spTree>
    <p:extLst>
      <p:ext uri="{BB962C8B-B14F-4D97-AF65-F5344CB8AC3E}">
        <p14:creationId xmlns:p14="http://schemas.microsoft.com/office/powerpoint/2010/main" val="273058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FAD1A-7600-CEE7-CA32-0349894B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5966"/>
            <a:ext cx="7886700" cy="992619"/>
          </a:xfrm>
          <a:solidFill>
            <a:srgbClr val="00B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Allowances for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9E284-7E1E-5EDE-1346-3B008E873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When we must stop practicing a liberty for the sake of a brother with insufficient knowledge or understanding. </a:t>
            </a:r>
          </a:p>
          <a:p>
            <a:pPr lvl="1"/>
            <a:endParaRPr lang="en-US" sz="800" b="1" dirty="0"/>
          </a:p>
          <a:p>
            <a:pPr lvl="1"/>
            <a:r>
              <a:rPr lang="en-US" sz="2800" b="1" dirty="0"/>
              <a:t>1 Cor. 8:4-13</a:t>
            </a:r>
          </a:p>
          <a:p>
            <a:pPr lvl="1"/>
            <a:r>
              <a:rPr lang="en-US" sz="2800" b="1" dirty="0"/>
              <a:t>1 Cor. 9:1-18</a:t>
            </a:r>
          </a:p>
          <a:p>
            <a:pPr lvl="1"/>
            <a:r>
              <a:rPr lang="en-US" sz="2800" b="1" dirty="0"/>
              <a:t>1 Cor. 9:19-22</a:t>
            </a:r>
          </a:p>
        </p:txBody>
      </p:sp>
    </p:spTree>
    <p:extLst>
      <p:ext uri="{BB962C8B-B14F-4D97-AF65-F5344CB8AC3E}">
        <p14:creationId xmlns:p14="http://schemas.microsoft.com/office/powerpoint/2010/main" val="3845284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FAD1A-7600-CEE7-CA32-0349894B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5966"/>
            <a:ext cx="7886700" cy="992619"/>
          </a:xfr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No Allowances for 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9E284-7E1E-5EDE-1346-3B008E873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When people seek to bind their beliefs on us. </a:t>
            </a:r>
          </a:p>
          <a:p>
            <a:r>
              <a:rPr lang="en-US" b="1" dirty="0"/>
              <a:t>These can be false doctrines or personal scruples. </a:t>
            </a:r>
          </a:p>
          <a:p>
            <a:pPr lvl="1"/>
            <a:endParaRPr lang="en-US" sz="800" b="1" dirty="0"/>
          </a:p>
          <a:p>
            <a:pPr lvl="1"/>
            <a:r>
              <a:rPr lang="en-US" sz="2800" b="1" dirty="0"/>
              <a:t>Colossians 2:8, 16-23</a:t>
            </a:r>
          </a:p>
          <a:p>
            <a:pPr lvl="1"/>
            <a:r>
              <a:rPr lang="en-US" sz="2800" b="1" dirty="0"/>
              <a:t>Galatians 5:1</a:t>
            </a:r>
          </a:p>
        </p:txBody>
      </p:sp>
    </p:spTree>
    <p:extLst>
      <p:ext uri="{BB962C8B-B14F-4D97-AF65-F5344CB8AC3E}">
        <p14:creationId xmlns:p14="http://schemas.microsoft.com/office/powerpoint/2010/main" val="188267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43F9271-639F-B848-237B-153874324EA6}"/>
              </a:ext>
            </a:extLst>
          </p:cNvPr>
          <p:cNvSpPr/>
          <p:nvPr/>
        </p:nvSpPr>
        <p:spPr>
          <a:xfrm>
            <a:off x="374072" y="1600201"/>
            <a:ext cx="5237018" cy="480218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DC835E2-9174-9066-B1DA-7EFC3EBF9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9481" y="2509836"/>
            <a:ext cx="3886200" cy="2747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solidFill>
                  <a:sysClr val="windowText" lastClr="000000"/>
                </a:solidFill>
              </a:rPr>
              <a:t>Abiding in the Doctrine of Christ: </a:t>
            </a:r>
          </a:p>
          <a:p>
            <a:r>
              <a:rPr lang="en-US" dirty="0">
                <a:solidFill>
                  <a:sysClr val="windowText" lastClr="000000"/>
                </a:solidFill>
              </a:rPr>
              <a:t>Fellowship with God and faithful Christians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8E8A4D-3419-BF51-608F-1A219ABE0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9017" y="2509836"/>
            <a:ext cx="2945823" cy="2997344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Outside the Doctrine of Christ: </a:t>
            </a:r>
          </a:p>
          <a:p>
            <a:r>
              <a:rPr lang="en-US" dirty="0"/>
              <a:t>Sin</a:t>
            </a:r>
          </a:p>
          <a:p>
            <a:r>
              <a:rPr lang="en-US" dirty="0"/>
              <a:t>No fellowship with God</a:t>
            </a:r>
          </a:p>
        </p:txBody>
      </p:sp>
    </p:spTree>
    <p:extLst>
      <p:ext uri="{BB962C8B-B14F-4D97-AF65-F5344CB8AC3E}">
        <p14:creationId xmlns:p14="http://schemas.microsoft.com/office/powerpoint/2010/main" val="330430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542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Questions About  Fellowship</vt:lpstr>
      <vt:lpstr>Fellowship</vt:lpstr>
      <vt:lpstr>PowerPoint Presentation</vt:lpstr>
      <vt:lpstr>Question 1</vt:lpstr>
      <vt:lpstr>PowerPoint Presentation</vt:lpstr>
      <vt:lpstr>Allowances for Differences</vt:lpstr>
      <vt:lpstr>No Allowances for Differences</vt:lpstr>
      <vt:lpstr>PowerPoint Presentation</vt:lpstr>
      <vt:lpstr>Drawing God’s circle smaller.</vt:lpstr>
      <vt:lpstr>Question 2</vt:lpstr>
      <vt:lpstr>The context of Mark 9:38-41</vt:lpstr>
      <vt:lpstr>The context of Mark 9:38-41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180</cp:revision>
  <dcterms:created xsi:type="dcterms:W3CDTF">2008-03-16T18:22:36Z</dcterms:created>
  <dcterms:modified xsi:type="dcterms:W3CDTF">2022-10-30T20:33:08Z</dcterms:modified>
</cp:coreProperties>
</file>