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9"/>
  </p:notesMasterIdLst>
  <p:sldIdLst>
    <p:sldId id="257" r:id="rId3"/>
    <p:sldId id="256" r:id="rId4"/>
    <p:sldId id="306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3" r:id="rId14"/>
    <p:sldId id="332" r:id="rId15"/>
    <p:sldId id="334" r:id="rId16"/>
    <p:sldId id="266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2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6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9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9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6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Epaphroditus’ Sickness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26"/>
            </a:pPr>
            <a:r>
              <a:rPr lang="en-US" sz="3200" b="1" dirty="0"/>
              <a:t>Since he was longing for you all, and was </a:t>
            </a:r>
            <a:r>
              <a:rPr lang="en-US" sz="3200" b="1" dirty="0">
                <a:highlight>
                  <a:srgbClr val="FFFF00"/>
                </a:highlight>
              </a:rPr>
              <a:t>distressed</a:t>
            </a:r>
            <a:r>
              <a:rPr lang="en-US" sz="3200" b="1" dirty="0"/>
              <a:t> because you had heard that he was sick. </a:t>
            </a:r>
          </a:p>
          <a:p>
            <a:pPr marL="514350" indent="-514350">
              <a:buSzPct val="80000"/>
              <a:buFont typeface="+mj-lt"/>
              <a:buAutoNum type="arabicPeriod" startAt="26"/>
            </a:pPr>
            <a:r>
              <a:rPr lang="en-US" sz="3200" b="1" dirty="0"/>
              <a:t>For indeed he was sick almost unto death; but God had mercy on him, and not only on him but on me also, lest I should have sorrow upon sorrow.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2:26-27</a:t>
            </a:r>
          </a:p>
        </p:txBody>
      </p:sp>
      <p:pic>
        <p:nvPicPr>
          <p:cNvPr id="1028" name="Picture 4" descr="Weekly Faith and Health Scripture">
            <a:extLst>
              <a:ext uri="{FF2B5EF4-FFF2-40B4-BE49-F238E27FC236}">
                <a16:creationId xmlns:a16="http://schemas.microsoft.com/office/drawing/2014/main" id="{077C4C4D-8F27-95EE-B020-04BA3876A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25939" r="14978"/>
          <a:stretch/>
        </p:blipFill>
        <p:spPr bwMode="auto">
          <a:xfrm>
            <a:off x="5846618" y="4599708"/>
            <a:ext cx="2951018" cy="21162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Epaphroditus’ Sickness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26"/>
            </a:pPr>
            <a:r>
              <a:rPr lang="en-US" sz="3200" b="1" dirty="0"/>
              <a:t>Since he was longing for you all, and was distressed because you had heard that he was sick. </a:t>
            </a:r>
          </a:p>
          <a:p>
            <a:pPr marL="514350" indent="-514350">
              <a:buSzPct val="80000"/>
              <a:buFont typeface="+mj-lt"/>
              <a:buAutoNum type="arabicPeriod" startAt="26"/>
            </a:pPr>
            <a:r>
              <a:rPr lang="en-US" sz="3200" b="1" dirty="0"/>
              <a:t>For indeed he was sick almost unto death; but God had mercy on him, and not only on him but on me also, lest I should have </a:t>
            </a:r>
            <a:r>
              <a:rPr lang="en-US" sz="3200" b="1" dirty="0">
                <a:highlight>
                  <a:srgbClr val="FFFF00"/>
                </a:highlight>
              </a:rPr>
              <a:t>sorrow upon sorrow</a:t>
            </a:r>
            <a:r>
              <a:rPr lang="en-US" sz="3200" b="1" dirty="0"/>
              <a:t>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2:26-27</a:t>
            </a:r>
          </a:p>
        </p:txBody>
      </p:sp>
    </p:spTree>
    <p:extLst>
      <p:ext uri="{BB962C8B-B14F-4D97-AF65-F5344CB8AC3E}">
        <p14:creationId xmlns:p14="http://schemas.microsoft.com/office/powerpoint/2010/main" val="27223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Epaphroditus’ Return to Philippi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28"/>
            </a:pPr>
            <a:r>
              <a:rPr lang="en-US" sz="3200" b="1" dirty="0"/>
              <a:t>Therefore I sent him the more eagerly, that when you see him again you may rejoice, and I may be less sorrowful.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2:28</a:t>
            </a:r>
          </a:p>
        </p:txBody>
      </p:sp>
    </p:spTree>
    <p:extLst>
      <p:ext uri="{BB962C8B-B14F-4D97-AF65-F5344CB8AC3E}">
        <p14:creationId xmlns:p14="http://schemas.microsoft.com/office/powerpoint/2010/main" val="2295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Epaphroditus’ Return to Philippi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29"/>
            </a:pPr>
            <a:r>
              <a:rPr lang="en-US" sz="3200" b="1" dirty="0"/>
              <a:t>Receive him therefore in the Lord with all gladness, and hold such men in esteem; </a:t>
            </a:r>
          </a:p>
          <a:p>
            <a:pPr marL="514350" indent="-514350">
              <a:buSzPct val="80000"/>
              <a:buFont typeface="+mj-lt"/>
              <a:buAutoNum type="arabicPeriod" startAt="29"/>
            </a:pPr>
            <a:r>
              <a:rPr lang="en-US" sz="3200" b="1" dirty="0"/>
              <a:t>because for the work of Christ he came close to death, not regarding his life, to supply what was lacking in your service toward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2:29-30</a:t>
            </a:r>
          </a:p>
        </p:txBody>
      </p:sp>
    </p:spTree>
    <p:extLst>
      <p:ext uri="{BB962C8B-B14F-4D97-AF65-F5344CB8AC3E}">
        <p14:creationId xmlns:p14="http://schemas.microsoft.com/office/powerpoint/2010/main" val="32191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Epaphroditus’ Return to Philippi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29"/>
            </a:pPr>
            <a:r>
              <a:rPr lang="en-US" sz="3200" b="1" dirty="0"/>
              <a:t>Receive him therefore in the Lord with all gladness, and hold such men in esteem; </a:t>
            </a:r>
          </a:p>
          <a:p>
            <a:pPr marL="514350" indent="-514350">
              <a:buSzPct val="80000"/>
              <a:buFont typeface="+mj-lt"/>
              <a:buAutoNum type="arabicPeriod" startAt="29"/>
            </a:pPr>
            <a:r>
              <a:rPr lang="en-US" sz="3200" b="1" dirty="0"/>
              <a:t>because for the work of Christ he came close to death, </a:t>
            </a:r>
            <a:r>
              <a:rPr lang="en-US" sz="3200" b="1" dirty="0">
                <a:highlight>
                  <a:srgbClr val="FFFF00"/>
                </a:highlight>
              </a:rPr>
              <a:t>not regarding his life</a:t>
            </a:r>
            <a:r>
              <a:rPr lang="en-US" sz="3200" b="1" dirty="0"/>
              <a:t>, to supply what was lacking in your service toward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2:29-30</a:t>
            </a:r>
          </a:p>
        </p:txBody>
      </p:sp>
    </p:spTree>
    <p:extLst>
      <p:ext uri="{BB962C8B-B14F-4D97-AF65-F5344CB8AC3E}">
        <p14:creationId xmlns:p14="http://schemas.microsoft.com/office/powerpoint/2010/main" val="14737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110163"/>
          </a:xfrm>
        </p:spPr>
        <p:txBody>
          <a:bodyPr>
            <a:normAutofit/>
          </a:bodyPr>
          <a:lstStyle/>
          <a:p>
            <a:pPr marL="0" indent="0" algn="ctr">
              <a:buSzPct val="90000"/>
              <a:buNone/>
            </a:pPr>
            <a:r>
              <a:rPr lang="en-US" sz="3200" b="1" dirty="0"/>
              <a:t>Epaphroditus was a man who…</a:t>
            </a:r>
          </a:p>
          <a:p>
            <a:pPr marL="0" indent="0" algn="ctr">
              <a:buSzPct val="90000"/>
              <a:buNone/>
            </a:pPr>
            <a:endParaRPr lang="en-US" sz="800" b="1" i="1" dirty="0"/>
          </a:p>
          <a:p>
            <a:pPr>
              <a:buSzPct val="90000"/>
            </a:pPr>
            <a:r>
              <a:rPr lang="en-US" sz="3200" b="1" dirty="0"/>
              <a:t>Earned the trust of others.</a:t>
            </a:r>
          </a:p>
          <a:p>
            <a:pPr>
              <a:buSzPct val="90000"/>
            </a:pPr>
            <a:r>
              <a:rPr lang="en-US" sz="3200" b="1" dirty="0"/>
              <a:t>Willingly served others at his own expense.</a:t>
            </a:r>
          </a:p>
          <a:p>
            <a:pPr>
              <a:buSzPct val="90000"/>
            </a:pPr>
            <a:r>
              <a:rPr lang="en-US" sz="3200" b="1" dirty="0"/>
              <a:t>Threw himself into the Lord’s service. </a:t>
            </a:r>
          </a:p>
          <a:p>
            <a:pPr>
              <a:buSzPct val="90000"/>
            </a:pPr>
            <a:r>
              <a:rPr lang="en-US" sz="3200" b="1" dirty="0"/>
              <a:t>Was touched when others were troubled over his condition.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When You See Epaphroditus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2:25-30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DC6E-DFB9-21D9-6DA7-B45C92CE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655"/>
            <a:ext cx="7886700" cy="50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Therefore I sent him the more eagerly, that when you see him again you may rejoice, and I may be less sorrowful.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Philippians 2:28</a:t>
            </a:r>
          </a:p>
        </p:txBody>
      </p:sp>
    </p:spTree>
    <p:extLst>
      <p:ext uri="{BB962C8B-B14F-4D97-AF65-F5344CB8AC3E}">
        <p14:creationId xmlns:p14="http://schemas.microsoft.com/office/powerpoint/2010/main" val="38983814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Who Was Epaphroditus?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Yet I considered it necessary to send to you Epaphroditus, my brother, fellow worker, and fellow soldier, but your messenger and the one who ministered to my need;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2:25</a:t>
            </a:r>
          </a:p>
        </p:txBody>
      </p:sp>
    </p:spTree>
    <p:extLst>
      <p:ext uri="{BB962C8B-B14F-4D97-AF65-F5344CB8AC3E}">
        <p14:creationId xmlns:p14="http://schemas.microsoft.com/office/powerpoint/2010/main" val="6193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Who Was Epaphroditus?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Yet I considered it necessary to send to you Epaphroditus, </a:t>
            </a:r>
            <a:r>
              <a:rPr lang="en-US" sz="3200" b="1" dirty="0">
                <a:highlight>
                  <a:srgbClr val="FFFF00"/>
                </a:highlight>
              </a:rPr>
              <a:t>my brother</a:t>
            </a:r>
            <a:r>
              <a:rPr lang="en-US" sz="3200" b="1" dirty="0"/>
              <a:t>, </a:t>
            </a:r>
            <a:r>
              <a:rPr lang="en-US" sz="3200" b="1" dirty="0">
                <a:highlight>
                  <a:srgbClr val="FFFF00"/>
                </a:highlight>
              </a:rPr>
              <a:t>fellow worker</a:t>
            </a:r>
            <a:r>
              <a:rPr lang="en-US" sz="3200" b="1" dirty="0"/>
              <a:t>, and </a:t>
            </a:r>
            <a:r>
              <a:rPr lang="en-US" sz="3200" b="1" dirty="0">
                <a:highlight>
                  <a:srgbClr val="FFFF00"/>
                </a:highlight>
              </a:rPr>
              <a:t>fellow soldier</a:t>
            </a:r>
            <a:r>
              <a:rPr lang="en-US" sz="3200" b="1" dirty="0"/>
              <a:t>, but your messenger and the one who ministered to my need;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2:25</a:t>
            </a:r>
          </a:p>
        </p:txBody>
      </p:sp>
    </p:spTree>
    <p:extLst>
      <p:ext uri="{BB962C8B-B14F-4D97-AF65-F5344CB8AC3E}">
        <p14:creationId xmlns:p14="http://schemas.microsoft.com/office/powerpoint/2010/main" val="36003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Who Was Epaphroditus?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Yet I considered it necessary to send to you Epaphroditus, my brother, fellow worker, and fellow soldier, but </a:t>
            </a:r>
            <a:r>
              <a:rPr lang="en-US" sz="3200" b="1" dirty="0">
                <a:highlight>
                  <a:srgbClr val="FFFF00"/>
                </a:highlight>
              </a:rPr>
              <a:t>your messenger </a:t>
            </a:r>
            <a:r>
              <a:rPr lang="en-US" sz="3200" b="1" dirty="0"/>
              <a:t>and the one who ministered to my need;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2:25</a:t>
            </a:r>
          </a:p>
        </p:txBody>
      </p:sp>
    </p:spTree>
    <p:extLst>
      <p:ext uri="{BB962C8B-B14F-4D97-AF65-F5344CB8AC3E}">
        <p14:creationId xmlns:p14="http://schemas.microsoft.com/office/powerpoint/2010/main" val="28889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Who Was Epaphroditus?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Yet I considered it necessary to send to you Epaphroditus, my brother, fellow worker, and fellow soldier, but your messenger and the one who </a:t>
            </a:r>
            <a:r>
              <a:rPr lang="en-US" sz="3200" b="1" dirty="0">
                <a:highlight>
                  <a:srgbClr val="FFFF00"/>
                </a:highlight>
              </a:rPr>
              <a:t>ministered</a:t>
            </a:r>
            <a:r>
              <a:rPr lang="en-US" sz="3200" b="1" dirty="0"/>
              <a:t> to my need;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1611F3-5562-F165-BD6E-27CCF47F1E83}"/>
              </a:ext>
            </a:extLst>
          </p:cNvPr>
          <p:cNvSpPr/>
          <p:nvPr/>
        </p:nvSpPr>
        <p:spPr>
          <a:xfrm>
            <a:off x="2327564" y="4738255"/>
            <a:ext cx="6187786" cy="143870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3AD2E-D185-B60B-185E-E7F15F12B7D4}"/>
              </a:ext>
            </a:extLst>
          </p:cNvPr>
          <p:cNvSpPr txBox="1"/>
          <p:nvPr/>
        </p:nvSpPr>
        <p:spPr>
          <a:xfrm>
            <a:off x="2632364" y="4932218"/>
            <a:ext cx="5583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leitourgos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– “one who discharged a public office at his own expense”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Epaphroditus’ Sickness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26"/>
            </a:pPr>
            <a:r>
              <a:rPr lang="en-US" sz="3200" b="1" dirty="0"/>
              <a:t>Since he was longing for you all, and was distressed because you had heard that he was sick. </a:t>
            </a:r>
          </a:p>
          <a:p>
            <a:pPr marL="514350" indent="-514350">
              <a:buSzPct val="80000"/>
              <a:buFont typeface="+mj-lt"/>
              <a:buAutoNum type="arabicPeriod" startAt="26"/>
            </a:pPr>
            <a:r>
              <a:rPr lang="en-US" sz="3200" b="1" dirty="0"/>
              <a:t>For indeed he was sick almost unto death; but God had mercy on him, and not only on him but on me also, lest I should have sorrow upon sorrow.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2:26-27</a:t>
            </a:r>
          </a:p>
        </p:txBody>
      </p:sp>
    </p:spTree>
    <p:extLst>
      <p:ext uri="{BB962C8B-B14F-4D97-AF65-F5344CB8AC3E}">
        <p14:creationId xmlns:p14="http://schemas.microsoft.com/office/powerpoint/2010/main" val="37381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EDD-81F6-8A74-0663-BBFAE8B7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Epaphroditus’ Sickness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8F7B-A302-A335-2502-A64F2F33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26"/>
            </a:pPr>
            <a:r>
              <a:rPr lang="en-US" sz="3200" b="1" dirty="0"/>
              <a:t>Since he was </a:t>
            </a:r>
            <a:r>
              <a:rPr lang="en-US" sz="3200" b="1" dirty="0">
                <a:highlight>
                  <a:srgbClr val="FFFF00"/>
                </a:highlight>
              </a:rPr>
              <a:t>longing for you all</a:t>
            </a:r>
            <a:r>
              <a:rPr lang="en-US" sz="3200" b="1" dirty="0"/>
              <a:t>, and was distressed because you had heard that he was sick. </a:t>
            </a:r>
          </a:p>
          <a:p>
            <a:pPr marL="514350" indent="-514350">
              <a:buSzPct val="80000"/>
              <a:buFont typeface="+mj-lt"/>
              <a:buAutoNum type="arabicPeriod" startAt="26"/>
            </a:pPr>
            <a:r>
              <a:rPr lang="en-US" sz="3200" b="1" dirty="0"/>
              <a:t>For indeed he was sick almost unto death; but God had mercy on him, and not only on him but on me also, lest I should have sorrow upon sorrow.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2:26-27</a:t>
            </a:r>
          </a:p>
        </p:txBody>
      </p:sp>
    </p:spTree>
    <p:extLst>
      <p:ext uri="{BB962C8B-B14F-4D97-AF65-F5344CB8AC3E}">
        <p14:creationId xmlns:p14="http://schemas.microsoft.com/office/powerpoint/2010/main" val="3388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626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When You See Epaphroditus</vt:lpstr>
      <vt:lpstr>PowerPoint Presentation</vt:lpstr>
      <vt:lpstr>Who Was Epaphroditus?</vt:lpstr>
      <vt:lpstr>Who Was Epaphroditus?</vt:lpstr>
      <vt:lpstr>Who Was Epaphroditus?</vt:lpstr>
      <vt:lpstr>Who Was Epaphroditus?</vt:lpstr>
      <vt:lpstr>Epaphroditus’ Sickness</vt:lpstr>
      <vt:lpstr>Epaphroditus’ Sickness</vt:lpstr>
      <vt:lpstr>Epaphroditus’ Sickness</vt:lpstr>
      <vt:lpstr>Epaphroditus’ Sickness</vt:lpstr>
      <vt:lpstr>Epaphroditus’ Return to Philippi</vt:lpstr>
      <vt:lpstr>Epaphroditus’ Return to Philippi</vt:lpstr>
      <vt:lpstr>Epaphroditus’ Return to Philippi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175</cp:revision>
  <dcterms:created xsi:type="dcterms:W3CDTF">2008-03-16T18:22:36Z</dcterms:created>
  <dcterms:modified xsi:type="dcterms:W3CDTF">2022-10-02T20:09:38Z</dcterms:modified>
</cp:coreProperties>
</file>