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4" r:id="rId2"/>
    <p:sldMasterId id="2147483730" r:id="rId3"/>
  </p:sldMasterIdLst>
  <p:notesMasterIdLst>
    <p:notesMasterId r:id="rId19"/>
  </p:notesMasterIdLst>
  <p:sldIdLst>
    <p:sldId id="261" r:id="rId4"/>
    <p:sldId id="258" r:id="rId5"/>
    <p:sldId id="273" r:id="rId6"/>
    <p:sldId id="274" r:id="rId7"/>
    <p:sldId id="688" r:id="rId8"/>
    <p:sldId id="689" r:id="rId9"/>
    <p:sldId id="690" r:id="rId10"/>
    <p:sldId id="257" r:id="rId11"/>
    <p:sldId id="262" r:id="rId12"/>
    <p:sldId id="691" r:id="rId13"/>
    <p:sldId id="692" r:id="rId14"/>
    <p:sldId id="693" r:id="rId15"/>
    <p:sldId id="263" r:id="rId16"/>
    <p:sldId id="694" r:id="rId17"/>
    <p:sldId id="26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p:scale>
          <a:sx n="10" d="100"/>
          <a:sy n="10" d="100"/>
        </p:scale>
        <p:origin x="996" y="121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2002"/>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9/18/2022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9/18/2022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7774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9/18/2022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595734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9/18/2022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96860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9/18/2022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66103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9/18/2022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622795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0F119-1FF8-4546-B33C-D899D33F052B}" type="datetimeFigureOut">
              <a:rPr lang="en-US" smtClean="0"/>
              <a:t>9/18/2022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1738829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60F119-1FF8-4546-B33C-D899D33F052B}" type="datetimeFigureOut">
              <a:rPr lang="en-US" smtClean="0"/>
              <a:t>9/18/2022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992765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60F119-1FF8-4546-B33C-D899D33F052B}" type="datetimeFigureOut">
              <a:rPr lang="en-US" smtClean="0"/>
              <a:t>9/18/2022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857051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60F119-1FF8-4546-B33C-D899D33F052B}" type="datetimeFigureOut">
              <a:rPr lang="en-US" smtClean="0"/>
              <a:t>9/18/2022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162879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60F119-1FF8-4546-B33C-D899D33F052B}" type="datetimeFigureOut">
              <a:rPr lang="en-US" smtClean="0"/>
              <a:t>9/18/2022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7029822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9/18/2022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27775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9/18/2022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562557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9/18/2022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768031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9/18/2022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0102944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9/18/2022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72885890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47" y="1122363"/>
            <a:ext cx="7773308"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685347" y="3602038"/>
            <a:ext cx="777330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70EECAC-7F8F-4EBA-8C3A-BC40F113A4A2}" type="datetimeFigureOut">
              <a:rPr lang="en-US" smtClean="0"/>
              <a:t>9/18/2022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F9A2FF-B2D9-4E79-B4C2-BC3E2CED1681}" type="slidenum">
              <a:rPr lang="en-US" smtClean="0"/>
              <a:t>‹#›</a:t>
            </a:fld>
            <a:endParaRPr lang="en-US"/>
          </a:p>
        </p:txBody>
      </p:sp>
    </p:spTree>
    <p:extLst>
      <p:ext uri="{BB962C8B-B14F-4D97-AF65-F5344CB8AC3E}">
        <p14:creationId xmlns:p14="http://schemas.microsoft.com/office/powerpoint/2010/main" val="2792244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0EECAC-7F8F-4EBA-8C3A-BC40F113A4A2}" type="datetimeFigureOut">
              <a:rPr lang="en-US" smtClean="0"/>
              <a:t>9/18/2022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F9A2FF-B2D9-4E79-B4C2-BC3E2CED1681}" type="slidenum">
              <a:rPr lang="en-US" smtClean="0"/>
              <a:t>‹#›</a:t>
            </a:fld>
            <a:endParaRPr lang="en-US"/>
          </a:p>
        </p:txBody>
      </p:sp>
    </p:spTree>
    <p:extLst>
      <p:ext uri="{BB962C8B-B14F-4D97-AF65-F5344CB8AC3E}">
        <p14:creationId xmlns:p14="http://schemas.microsoft.com/office/powerpoint/2010/main" val="33449098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21933" y="657227"/>
            <a:ext cx="7300134"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921933" y="3602039"/>
            <a:ext cx="7300134"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0EECAC-7F8F-4EBA-8C3A-BC40F113A4A2}" type="datetimeFigureOut">
              <a:rPr lang="en-US" smtClean="0"/>
              <a:t>9/18/2022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F9A2FF-B2D9-4E79-B4C2-BC3E2CED1681}" type="slidenum">
              <a:rPr lang="en-US" smtClean="0"/>
              <a:t>‹#›</a:t>
            </a:fld>
            <a:endParaRPr lang="en-US"/>
          </a:p>
        </p:txBody>
      </p:sp>
    </p:spTree>
    <p:extLst>
      <p:ext uri="{BB962C8B-B14F-4D97-AF65-F5344CB8AC3E}">
        <p14:creationId xmlns:p14="http://schemas.microsoft.com/office/powerpoint/2010/main" val="3238950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85346" y="2088320"/>
            <a:ext cx="3829503"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30052" y="2088320"/>
            <a:ext cx="3820616"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0EECAC-7F8F-4EBA-8C3A-BC40F113A4A2}" type="datetimeFigureOut">
              <a:rPr lang="en-US" smtClean="0"/>
              <a:t>9/18/2022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F9A2FF-B2D9-4E79-B4C2-BC3E2CED1681}" type="slidenum">
              <a:rPr lang="en-US" smtClean="0"/>
              <a:t>‹#›</a:t>
            </a:fld>
            <a:endParaRPr lang="en-US"/>
          </a:p>
        </p:txBody>
      </p:sp>
    </p:spTree>
    <p:extLst>
      <p:ext uri="{BB962C8B-B14F-4D97-AF65-F5344CB8AC3E}">
        <p14:creationId xmlns:p14="http://schemas.microsoft.com/office/powerpoint/2010/main" val="49660705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5427" y="2088320"/>
            <a:ext cx="3600326"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346" y="2912232"/>
            <a:ext cx="3830406"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9230" y="2088320"/>
            <a:ext cx="3591437"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912232"/>
            <a:ext cx="382151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0EECAC-7F8F-4EBA-8C3A-BC40F113A4A2}" type="datetimeFigureOut">
              <a:rPr lang="en-US" smtClean="0"/>
              <a:t>9/18/2022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F9A2FF-B2D9-4E79-B4C2-BC3E2CED1681}" type="slidenum">
              <a:rPr lang="en-US" smtClean="0"/>
              <a:t>‹#›</a:t>
            </a:fld>
            <a:endParaRPr lang="en-US"/>
          </a:p>
        </p:txBody>
      </p:sp>
    </p:spTree>
    <p:extLst>
      <p:ext uri="{BB962C8B-B14F-4D97-AF65-F5344CB8AC3E}">
        <p14:creationId xmlns:p14="http://schemas.microsoft.com/office/powerpoint/2010/main" val="161383323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70EECAC-7F8F-4EBA-8C3A-BC40F113A4A2}" type="datetimeFigureOut">
              <a:rPr lang="en-US" smtClean="0"/>
              <a:t>9/18/2022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F9A2FF-B2D9-4E79-B4C2-BC3E2CED1681}" type="slidenum">
              <a:rPr lang="en-US" smtClean="0"/>
              <a:t>‹#›</a:t>
            </a:fld>
            <a:endParaRPr lang="en-US"/>
          </a:p>
        </p:txBody>
      </p:sp>
    </p:spTree>
    <p:extLst>
      <p:ext uri="{BB962C8B-B14F-4D97-AF65-F5344CB8AC3E}">
        <p14:creationId xmlns:p14="http://schemas.microsoft.com/office/powerpoint/2010/main" val="29056136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0EECAC-7F8F-4EBA-8C3A-BC40F113A4A2}" type="datetimeFigureOut">
              <a:rPr lang="en-US" smtClean="0"/>
              <a:t>9/18/2022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F9A2FF-B2D9-4E79-B4C2-BC3E2CED1681}" type="slidenum">
              <a:rPr lang="en-US" smtClean="0"/>
              <a:t>‹#›</a:t>
            </a:fld>
            <a:endParaRPr lang="en-US"/>
          </a:p>
        </p:txBody>
      </p:sp>
    </p:spTree>
    <p:extLst>
      <p:ext uri="{BB962C8B-B14F-4D97-AF65-F5344CB8AC3E}">
        <p14:creationId xmlns:p14="http://schemas.microsoft.com/office/powerpoint/2010/main" val="3756559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9/18/2022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21862721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2949178"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3808548" y="609600"/>
            <a:ext cx="4642119"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7921" y="2971801"/>
            <a:ext cx="2949178"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0EECAC-7F8F-4EBA-8C3A-BC40F113A4A2}" type="datetimeFigureOut">
              <a:rPr lang="en-US" smtClean="0"/>
              <a:t>9/18/2022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F9A2FF-B2D9-4E79-B4C2-BC3E2CED1681}" type="slidenum">
              <a:rPr lang="en-US" smtClean="0"/>
              <a:t>‹#›</a:t>
            </a:fld>
            <a:endParaRPr lang="en-US"/>
          </a:p>
        </p:txBody>
      </p:sp>
    </p:spTree>
    <p:extLst>
      <p:ext uri="{BB962C8B-B14F-4D97-AF65-F5344CB8AC3E}">
        <p14:creationId xmlns:p14="http://schemas.microsoft.com/office/powerpoint/2010/main" val="28660391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416760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49932" y="758881"/>
            <a:ext cx="2966938"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6" y="2971800"/>
            <a:ext cx="4171242"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0EECAC-7F8F-4EBA-8C3A-BC40F113A4A2}" type="datetimeFigureOut">
              <a:rPr lang="en-US" smtClean="0"/>
              <a:t>9/18/2022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F9A2FF-B2D9-4E79-B4C2-BC3E2CED1681}" type="slidenum">
              <a:rPr lang="en-US" smtClean="0"/>
              <a:t>‹#›</a:t>
            </a:fld>
            <a:endParaRPr lang="en-US"/>
          </a:p>
        </p:txBody>
      </p:sp>
    </p:spTree>
    <p:extLst>
      <p:ext uri="{BB962C8B-B14F-4D97-AF65-F5344CB8AC3E}">
        <p14:creationId xmlns:p14="http://schemas.microsoft.com/office/powerpoint/2010/main" val="325187376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55" y="4289373"/>
            <a:ext cx="7775673"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5355" y="621322"/>
            <a:ext cx="7775673"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6" y="5108728"/>
            <a:ext cx="7774499"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0EECAC-7F8F-4EBA-8C3A-BC40F113A4A2}" type="datetimeFigureOut">
              <a:rPr lang="en-US" smtClean="0"/>
              <a:t>9/18/2022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F9A2FF-B2D9-4E79-B4C2-BC3E2CED1681}" type="slidenum">
              <a:rPr lang="en-US" smtClean="0"/>
              <a:t>‹#›</a:t>
            </a:fld>
            <a:endParaRPr lang="en-US"/>
          </a:p>
        </p:txBody>
      </p:sp>
    </p:spTree>
    <p:extLst>
      <p:ext uri="{BB962C8B-B14F-4D97-AF65-F5344CB8AC3E}">
        <p14:creationId xmlns:p14="http://schemas.microsoft.com/office/powerpoint/2010/main" val="137528327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46" y="609601"/>
            <a:ext cx="776532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47" y="4204820"/>
            <a:ext cx="776532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0EECAC-7F8F-4EBA-8C3A-BC40F113A4A2}" type="datetimeFigureOut">
              <a:rPr lang="en-US" smtClean="0"/>
              <a:t>9/18/2022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F9A2FF-B2D9-4E79-B4C2-BC3E2CED1681}" type="slidenum">
              <a:rPr lang="en-US" smtClean="0"/>
              <a:t>‹#›</a:t>
            </a:fld>
            <a:endParaRPr lang="en-US"/>
          </a:p>
        </p:txBody>
      </p:sp>
    </p:spTree>
    <p:extLst>
      <p:ext uri="{BB962C8B-B14F-4D97-AF65-F5344CB8AC3E}">
        <p14:creationId xmlns:p14="http://schemas.microsoft.com/office/powerpoint/2010/main" val="150704947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2"/>
            <a:ext cx="6564224"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5345" y="4204821"/>
            <a:ext cx="776532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0EECAC-7F8F-4EBA-8C3A-BC40F113A4A2}" type="datetimeFigureOut">
              <a:rPr lang="en-US" smtClean="0"/>
              <a:t>9/18/2022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F9A2FF-B2D9-4E79-B4C2-BC3E2CED1681}" type="slidenum">
              <a:rPr lang="en-US" smtClean="0"/>
              <a:t>‹#›</a:t>
            </a:fld>
            <a:endParaRPr lang="en-US"/>
          </a:p>
        </p:txBody>
      </p:sp>
      <p:sp>
        <p:nvSpPr>
          <p:cNvPr id="10" name="TextBox 9"/>
          <p:cNvSpPr txBox="1"/>
          <p:nvPr/>
        </p:nvSpPr>
        <p:spPr>
          <a:xfrm>
            <a:off x="505245" y="641749"/>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946721" y="307337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69885673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5355" y="2126943"/>
            <a:ext cx="7766495"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46" y="4650556"/>
            <a:ext cx="776532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0EECAC-7F8F-4EBA-8C3A-BC40F113A4A2}" type="datetimeFigureOut">
              <a:rPr lang="en-US" smtClean="0"/>
              <a:t>9/18/2022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F9A2FF-B2D9-4E79-B4C2-BC3E2CED1681}" type="slidenum">
              <a:rPr lang="en-US" smtClean="0"/>
              <a:t>‹#›</a:t>
            </a:fld>
            <a:endParaRPr lang="en-US"/>
          </a:p>
        </p:txBody>
      </p:sp>
    </p:spTree>
    <p:extLst>
      <p:ext uri="{BB962C8B-B14F-4D97-AF65-F5344CB8AC3E}">
        <p14:creationId xmlns:p14="http://schemas.microsoft.com/office/powerpoint/2010/main" val="51257764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85345" y="609601"/>
            <a:ext cx="776532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46" y="2088320"/>
            <a:ext cx="2474217"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346" y="2911624"/>
            <a:ext cx="2474217"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333658" y="2088320"/>
            <a:ext cx="2473919"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333659" y="2911624"/>
            <a:ext cx="247486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979974" y="2088320"/>
            <a:ext cx="246840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982260" y="2911624"/>
            <a:ext cx="2468408"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70EECAC-7F8F-4EBA-8C3A-BC40F113A4A2}" type="datetimeFigureOut">
              <a:rPr lang="en-US" smtClean="0"/>
              <a:t>9/18/2022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F9A2FF-B2D9-4E79-B4C2-BC3E2CED1681}" type="slidenum">
              <a:rPr lang="en-US" smtClean="0"/>
              <a:t>‹#›</a:t>
            </a:fld>
            <a:endParaRPr lang="en-US"/>
          </a:p>
        </p:txBody>
      </p:sp>
    </p:spTree>
    <p:extLst>
      <p:ext uri="{BB962C8B-B14F-4D97-AF65-F5344CB8AC3E}">
        <p14:creationId xmlns:p14="http://schemas.microsoft.com/office/powerpoint/2010/main" val="216865465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85346" y="609601"/>
            <a:ext cx="776532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47" y="3989147"/>
            <a:ext cx="2474216"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819015" y="2092235"/>
            <a:ext cx="2205038"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5347" y="4565409"/>
            <a:ext cx="2474216"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332026" y="3989147"/>
            <a:ext cx="2474237"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426747" y="2092235"/>
            <a:ext cx="2197894"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331011" y="4565408"/>
            <a:ext cx="2475252"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980067" y="3989147"/>
            <a:ext cx="246742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6114603" y="2092235"/>
            <a:ext cx="219908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79973" y="4565410"/>
            <a:ext cx="2470694" cy="122579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70EECAC-7F8F-4EBA-8C3A-BC40F113A4A2}" type="datetimeFigureOut">
              <a:rPr lang="en-US" smtClean="0"/>
              <a:t>9/18/2022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F9A2FF-B2D9-4E79-B4C2-BC3E2CED1681}" type="slidenum">
              <a:rPr lang="en-US" smtClean="0"/>
              <a:t>‹#›</a:t>
            </a:fld>
            <a:endParaRPr lang="en-US"/>
          </a:p>
        </p:txBody>
      </p:sp>
    </p:spTree>
    <p:extLst>
      <p:ext uri="{BB962C8B-B14F-4D97-AF65-F5344CB8AC3E}">
        <p14:creationId xmlns:p14="http://schemas.microsoft.com/office/powerpoint/2010/main" val="151244475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0EECAC-7F8F-4EBA-8C3A-BC40F113A4A2}" type="datetimeFigureOut">
              <a:rPr lang="en-US" smtClean="0"/>
              <a:t>9/18/2022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F9A2FF-B2D9-4E79-B4C2-BC3E2CED1681}" type="slidenum">
              <a:rPr lang="en-US" smtClean="0"/>
              <a:t>‹#›</a:t>
            </a:fld>
            <a:endParaRPr lang="en-US"/>
          </a:p>
        </p:txBody>
      </p:sp>
    </p:spTree>
    <p:extLst>
      <p:ext uri="{BB962C8B-B14F-4D97-AF65-F5344CB8AC3E}">
        <p14:creationId xmlns:p14="http://schemas.microsoft.com/office/powerpoint/2010/main" val="265626203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609600"/>
            <a:ext cx="1906993"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85346" y="609600"/>
            <a:ext cx="5744029"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0EECAC-7F8F-4EBA-8C3A-BC40F113A4A2}" type="datetimeFigureOut">
              <a:rPr lang="en-US" smtClean="0"/>
              <a:t>9/18/2022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F9A2FF-B2D9-4E79-B4C2-BC3E2CED1681}" type="slidenum">
              <a:rPr lang="en-US" smtClean="0"/>
              <a:t>‹#›</a:t>
            </a:fld>
            <a:endParaRPr lang="en-US"/>
          </a:p>
        </p:txBody>
      </p:sp>
    </p:spTree>
    <p:extLst>
      <p:ext uri="{BB962C8B-B14F-4D97-AF65-F5344CB8AC3E}">
        <p14:creationId xmlns:p14="http://schemas.microsoft.com/office/powerpoint/2010/main" val="147955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9/18/2022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42719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9/18/2022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50327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9/18/2022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07245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9/18/2022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560122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9/18/2022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85391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9/18/2022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418066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9/18/2022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2819669178"/>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60F119-1FF8-4546-B33C-D899D33F052B}" type="datetimeFigureOut">
              <a:rPr lang="en-US" smtClean="0"/>
              <a:t>9/18/2022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0070FE-0EBA-446C-AA80-56E31AE14312}" type="slidenum">
              <a:rPr lang="en-US" smtClean="0"/>
              <a:t>‹#›</a:t>
            </a:fld>
            <a:endParaRPr lang="en-US"/>
          </a:p>
        </p:txBody>
      </p:sp>
    </p:spTree>
    <p:extLst>
      <p:ext uri="{BB962C8B-B14F-4D97-AF65-F5344CB8AC3E}">
        <p14:creationId xmlns:p14="http://schemas.microsoft.com/office/powerpoint/2010/main" val="3549802253"/>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7" y="609601"/>
            <a:ext cx="776532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46" y="2096064"/>
            <a:ext cx="776532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70EECAC-7F8F-4EBA-8C3A-BC40F113A4A2}" type="datetimeFigureOut">
              <a:rPr lang="en-US" smtClean="0"/>
              <a:t>9/18/2022</a:t>
            </a:fld>
            <a:endParaRPr lang="en-US"/>
          </a:p>
        </p:txBody>
      </p:sp>
      <p:sp>
        <p:nvSpPr>
          <p:cNvPr id="5" name="Footer Placeholder 4"/>
          <p:cNvSpPr>
            <a:spLocks noGrp="1"/>
          </p:cNvSpPr>
          <p:nvPr>
            <p:ph type="ftr" sz="quarter" idx="3"/>
          </p:nvPr>
        </p:nvSpPr>
        <p:spPr>
          <a:xfrm>
            <a:off x="685346" y="5883276"/>
            <a:ext cx="5004649"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EBF9A2FF-B2D9-4E79-B4C2-BC3E2CED1681}" type="slidenum">
              <a:rPr lang="en-US" smtClean="0"/>
              <a:t>‹#›</a:t>
            </a:fld>
            <a:endParaRPr lang="en-US"/>
          </a:p>
        </p:txBody>
      </p:sp>
    </p:spTree>
    <p:extLst>
      <p:ext uri="{BB962C8B-B14F-4D97-AF65-F5344CB8AC3E}">
        <p14:creationId xmlns:p14="http://schemas.microsoft.com/office/powerpoint/2010/main" val="1964018985"/>
      </p:ext>
    </p:extLst>
  </p:cSld>
  <p:clrMap bg1="dk1" tx1="lt1" bg2="dk2" tx2="lt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 id="2147483744" r:id="rId14"/>
    <p:sldLayoutId id="2147483745" r:id="rId15"/>
    <p:sldLayoutId id="2147483746" r:id="rId16"/>
    <p:sldLayoutId id="214748374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74249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370AE-7D24-8298-1F25-6E7A72578307}"/>
              </a:ext>
            </a:extLst>
          </p:cNvPr>
          <p:cNvSpPr>
            <a:spLocks noGrp="1"/>
          </p:cNvSpPr>
          <p:nvPr>
            <p:ph type="title"/>
          </p:nvPr>
        </p:nvSpPr>
        <p:spPr>
          <a:xfrm>
            <a:off x="628650" y="351272"/>
            <a:ext cx="7886700" cy="978764"/>
          </a:xfrm>
          <a:solidFill>
            <a:srgbClr val="7030A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ln w="3175">
                  <a:solidFill>
                    <a:schemeClr val="tx1"/>
                  </a:solidFill>
                </a:ln>
                <a:solidFill>
                  <a:schemeClr val="bg1"/>
                </a:solidFill>
                <a:latin typeface="+mn-lt"/>
              </a:rPr>
              <a:t>1. </a:t>
            </a:r>
            <a:r>
              <a:rPr lang="en-US" b="1" dirty="0" err="1">
                <a:ln w="3175">
                  <a:solidFill>
                    <a:schemeClr val="tx1"/>
                  </a:solidFill>
                </a:ln>
                <a:solidFill>
                  <a:schemeClr val="bg1"/>
                </a:solidFill>
                <a:latin typeface="+mn-lt"/>
              </a:rPr>
              <a:t>Joash</a:t>
            </a:r>
            <a:r>
              <a:rPr lang="en-US" b="1" dirty="0">
                <a:ln w="3175">
                  <a:solidFill>
                    <a:schemeClr val="tx1"/>
                  </a:solidFill>
                </a:ln>
                <a:solidFill>
                  <a:schemeClr val="bg1"/>
                </a:solidFill>
                <a:latin typeface="+mn-lt"/>
              </a:rPr>
              <a:t> Had a Shallow Faith</a:t>
            </a:r>
          </a:p>
        </p:txBody>
      </p:sp>
      <p:sp>
        <p:nvSpPr>
          <p:cNvPr id="3" name="Content Placeholder 2">
            <a:extLst>
              <a:ext uri="{FF2B5EF4-FFF2-40B4-BE49-F238E27FC236}">
                <a16:creationId xmlns:a16="http://schemas.microsoft.com/office/drawing/2014/main" id="{18EF14B1-EC85-B003-92E8-773F0356A229}"/>
              </a:ext>
            </a:extLst>
          </p:cNvPr>
          <p:cNvSpPr>
            <a:spLocks noGrp="1"/>
          </p:cNvSpPr>
          <p:nvPr>
            <p:ph idx="1"/>
          </p:nvPr>
        </p:nvSpPr>
        <p:spPr>
          <a:xfrm>
            <a:off x="642505" y="1814945"/>
            <a:ext cx="7872845" cy="4793673"/>
          </a:xfrm>
        </p:spPr>
        <p:txBody>
          <a:bodyPr>
            <a:normAutofit/>
          </a:bodyPr>
          <a:lstStyle/>
          <a:p>
            <a:pPr marL="514350" indent="-514350">
              <a:buSzPct val="90000"/>
              <a:buFont typeface="+mj-lt"/>
              <a:buAutoNum type="arabicPeriod" startAt="9"/>
            </a:pPr>
            <a:r>
              <a:rPr lang="en-US" b="1" dirty="0"/>
              <a:t>How can a young man cleanse his way? By taking heed according to Your word. </a:t>
            </a:r>
          </a:p>
          <a:p>
            <a:pPr marL="514350" indent="-514350">
              <a:buSzPct val="90000"/>
              <a:buFont typeface="+mj-lt"/>
              <a:buAutoNum type="arabicPeriod" startAt="9"/>
            </a:pPr>
            <a:r>
              <a:rPr lang="en-US" b="1" dirty="0"/>
              <a:t>With my whole heart I have sought You; oh, let me not wander from Your commandments! </a:t>
            </a:r>
          </a:p>
          <a:p>
            <a:pPr marL="514350" indent="-514350">
              <a:buSzPct val="90000"/>
              <a:buFont typeface="+mj-lt"/>
              <a:buAutoNum type="arabicPeriod" startAt="9"/>
            </a:pPr>
            <a:r>
              <a:rPr lang="en-US" b="1" dirty="0"/>
              <a:t>Your word I have hidden in my heart, that I might not sin against You. </a:t>
            </a:r>
          </a:p>
          <a:p>
            <a:pPr marL="0" indent="0">
              <a:buNone/>
            </a:pPr>
            <a:endParaRPr lang="en-US" sz="700" b="1" dirty="0"/>
          </a:p>
          <a:p>
            <a:pPr marL="0" indent="0">
              <a:buNone/>
            </a:pPr>
            <a:r>
              <a:rPr lang="en-US" b="1" dirty="0"/>
              <a:t>Psalm 119:9-11</a:t>
            </a:r>
          </a:p>
        </p:txBody>
      </p:sp>
    </p:spTree>
    <p:extLst>
      <p:ext uri="{BB962C8B-B14F-4D97-AF65-F5344CB8AC3E}">
        <p14:creationId xmlns:p14="http://schemas.microsoft.com/office/powerpoint/2010/main" val="3814070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370AE-7D24-8298-1F25-6E7A72578307}"/>
              </a:ext>
            </a:extLst>
          </p:cNvPr>
          <p:cNvSpPr>
            <a:spLocks noGrp="1"/>
          </p:cNvSpPr>
          <p:nvPr>
            <p:ph type="title"/>
          </p:nvPr>
        </p:nvSpPr>
        <p:spPr>
          <a:xfrm>
            <a:off x="628650" y="351272"/>
            <a:ext cx="7886700" cy="978764"/>
          </a:xfrm>
          <a:solidFill>
            <a:srgbClr val="7030A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ln w="3175">
                  <a:solidFill>
                    <a:schemeClr val="tx1"/>
                  </a:solidFill>
                </a:ln>
                <a:solidFill>
                  <a:schemeClr val="bg1"/>
                </a:solidFill>
                <a:latin typeface="+mn-lt"/>
              </a:rPr>
              <a:t>1. </a:t>
            </a:r>
            <a:r>
              <a:rPr lang="en-US" b="1" dirty="0" err="1">
                <a:ln w="3175">
                  <a:solidFill>
                    <a:schemeClr val="tx1"/>
                  </a:solidFill>
                </a:ln>
                <a:solidFill>
                  <a:schemeClr val="bg1"/>
                </a:solidFill>
                <a:latin typeface="+mn-lt"/>
              </a:rPr>
              <a:t>Joash</a:t>
            </a:r>
            <a:r>
              <a:rPr lang="en-US" b="1" dirty="0">
                <a:ln w="3175">
                  <a:solidFill>
                    <a:schemeClr val="tx1"/>
                  </a:solidFill>
                </a:ln>
                <a:solidFill>
                  <a:schemeClr val="bg1"/>
                </a:solidFill>
                <a:latin typeface="+mn-lt"/>
              </a:rPr>
              <a:t> Had a Shallow Faith</a:t>
            </a:r>
          </a:p>
        </p:txBody>
      </p:sp>
      <p:sp>
        <p:nvSpPr>
          <p:cNvPr id="3" name="Content Placeholder 2">
            <a:extLst>
              <a:ext uri="{FF2B5EF4-FFF2-40B4-BE49-F238E27FC236}">
                <a16:creationId xmlns:a16="http://schemas.microsoft.com/office/drawing/2014/main" id="{18EF14B1-EC85-B003-92E8-773F0356A229}"/>
              </a:ext>
            </a:extLst>
          </p:cNvPr>
          <p:cNvSpPr>
            <a:spLocks noGrp="1"/>
          </p:cNvSpPr>
          <p:nvPr>
            <p:ph idx="1"/>
          </p:nvPr>
        </p:nvSpPr>
        <p:spPr>
          <a:xfrm>
            <a:off x="642505" y="1814945"/>
            <a:ext cx="7872845" cy="4793673"/>
          </a:xfrm>
        </p:spPr>
        <p:txBody>
          <a:bodyPr>
            <a:normAutofit/>
          </a:bodyPr>
          <a:lstStyle/>
          <a:p>
            <a:pPr marL="514350" indent="-514350">
              <a:buSzPct val="90000"/>
              <a:buFont typeface="+mj-lt"/>
              <a:buAutoNum type="arabicPeriod" startAt="20"/>
            </a:pPr>
            <a:r>
              <a:rPr lang="en-US" b="1" dirty="0"/>
              <a:t>But he who received the seed on stony places, this is he who hears the word and immediately receives it with joy;  </a:t>
            </a:r>
          </a:p>
          <a:p>
            <a:pPr marL="514350" indent="-514350">
              <a:buSzPct val="90000"/>
              <a:buFont typeface="+mj-lt"/>
              <a:buAutoNum type="arabicPeriod" startAt="20"/>
            </a:pPr>
            <a:r>
              <a:rPr lang="en-US" b="1" dirty="0"/>
              <a:t>yet he has no root in himself, but endures only for a while. For when tribulation or persecution arises because of the word, immediately he stumbles. </a:t>
            </a:r>
          </a:p>
          <a:p>
            <a:pPr marL="0" indent="0">
              <a:buNone/>
            </a:pPr>
            <a:endParaRPr lang="en-US" sz="700" b="1" dirty="0"/>
          </a:p>
          <a:p>
            <a:pPr marL="0" indent="0">
              <a:buNone/>
            </a:pPr>
            <a:r>
              <a:rPr lang="en-US" b="1" dirty="0"/>
              <a:t>Matthew 13:20-21</a:t>
            </a:r>
          </a:p>
        </p:txBody>
      </p:sp>
    </p:spTree>
    <p:extLst>
      <p:ext uri="{BB962C8B-B14F-4D97-AF65-F5344CB8AC3E}">
        <p14:creationId xmlns:p14="http://schemas.microsoft.com/office/powerpoint/2010/main" val="3469946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370AE-7D24-8298-1F25-6E7A72578307}"/>
              </a:ext>
            </a:extLst>
          </p:cNvPr>
          <p:cNvSpPr>
            <a:spLocks noGrp="1"/>
          </p:cNvSpPr>
          <p:nvPr>
            <p:ph type="title"/>
          </p:nvPr>
        </p:nvSpPr>
        <p:spPr>
          <a:xfrm>
            <a:off x="628650" y="351271"/>
            <a:ext cx="7886700" cy="1463673"/>
          </a:xfrm>
          <a:solidFill>
            <a:srgbClr val="7030A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ln w="3175">
                  <a:solidFill>
                    <a:schemeClr val="tx1"/>
                  </a:solidFill>
                </a:ln>
                <a:solidFill>
                  <a:schemeClr val="bg1"/>
                </a:solidFill>
                <a:latin typeface="+mn-lt"/>
              </a:rPr>
              <a:t>2. </a:t>
            </a:r>
            <a:r>
              <a:rPr lang="en-US" b="1" dirty="0" err="1">
                <a:ln w="3175">
                  <a:solidFill>
                    <a:schemeClr val="tx1"/>
                  </a:solidFill>
                </a:ln>
                <a:solidFill>
                  <a:schemeClr val="bg1"/>
                </a:solidFill>
                <a:latin typeface="+mn-lt"/>
              </a:rPr>
              <a:t>Joash</a:t>
            </a:r>
            <a:r>
              <a:rPr lang="en-US" b="1" dirty="0">
                <a:ln w="3175">
                  <a:solidFill>
                    <a:schemeClr val="tx1"/>
                  </a:solidFill>
                </a:ln>
                <a:solidFill>
                  <a:schemeClr val="bg1"/>
                </a:solidFill>
                <a:latin typeface="+mn-lt"/>
              </a:rPr>
              <a:t> Could Not </a:t>
            </a:r>
            <a:br>
              <a:rPr lang="en-US" b="1" dirty="0">
                <a:ln w="3175">
                  <a:solidFill>
                    <a:schemeClr val="tx1"/>
                  </a:solidFill>
                </a:ln>
                <a:solidFill>
                  <a:schemeClr val="bg1"/>
                </a:solidFill>
                <a:latin typeface="+mn-lt"/>
              </a:rPr>
            </a:br>
            <a:r>
              <a:rPr lang="en-US" b="1" dirty="0">
                <a:ln w="3175">
                  <a:solidFill>
                    <a:schemeClr val="tx1"/>
                  </a:solidFill>
                </a:ln>
                <a:solidFill>
                  <a:schemeClr val="bg1"/>
                </a:solidFill>
                <a:latin typeface="+mn-lt"/>
              </a:rPr>
              <a:t>Outlive His Mentor</a:t>
            </a:r>
          </a:p>
        </p:txBody>
      </p:sp>
      <p:sp>
        <p:nvSpPr>
          <p:cNvPr id="3" name="Content Placeholder 2">
            <a:extLst>
              <a:ext uri="{FF2B5EF4-FFF2-40B4-BE49-F238E27FC236}">
                <a16:creationId xmlns:a16="http://schemas.microsoft.com/office/drawing/2014/main" id="{18EF14B1-EC85-B003-92E8-773F0356A229}"/>
              </a:ext>
            </a:extLst>
          </p:cNvPr>
          <p:cNvSpPr>
            <a:spLocks noGrp="1"/>
          </p:cNvSpPr>
          <p:nvPr>
            <p:ph idx="1"/>
          </p:nvPr>
        </p:nvSpPr>
        <p:spPr>
          <a:xfrm>
            <a:off x="642505" y="2507673"/>
            <a:ext cx="7872845" cy="4100945"/>
          </a:xfrm>
        </p:spPr>
        <p:txBody>
          <a:bodyPr>
            <a:normAutofit/>
          </a:bodyPr>
          <a:lstStyle/>
          <a:p>
            <a:pPr marL="0" indent="0">
              <a:buNone/>
            </a:pPr>
            <a:r>
              <a:rPr lang="en-US" sz="3200" b="1" dirty="0" err="1"/>
              <a:t>Joash</a:t>
            </a:r>
            <a:r>
              <a:rPr lang="en-US" sz="3200" b="1" dirty="0"/>
              <a:t> did what was right in the sight of the Lord </a:t>
            </a:r>
            <a:r>
              <a:rPr lang="en-US" sz="3200" b="1" dirty="0">
                <a:highlight>
                  <a:srgbClr val="FFFF00"/>
                </a:highlight>
              </a:rPr>
              <a:t>all the days of Jehoiada the priest</a:t>
            </a:r>
            <a:r>
              <a:rPr lang="en-US" sz="3200" b="1" dirty="0"/>
              <a:t>. </a:t>
            </a:r>
          </a:p>
          <a:p>
            <a:pPr marL="0" indent="0">
              <a:buNone/>
            </a:pPr>
            <a:endParaRPr lang="en-US" sz="800" b="1" dirty="0"/>
          </a:p>
          <a:p>
            <a:pPr marL="0" indent="0">
              <a:buNone/>
            </a:pPr>
            <a:r>
              <a:rPr lang="en-US" sz="3200" b="1" dirty="0"/>
              <a:t>2 Chronicles 24:2</a:t>
            </a:r>
          </a:p>
        </p:txBody>
      </p:sp>
    </p:spTree>
    <p:extLst>
      <p:ext uri="{BB962C8B-B14F-4D97-AF65-F5344CB8AC3E}">
        <p14:creationId xmlns:p14="http://schemas.microsoft.com/office/powerpoint/2010/main" val="3387878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370AE-7D24-8298-1F25-6E7A72578307}"/>
              </a:ext>
            </a:extLst>
          </p:cNvPr>
          <p:cNvSpPr>
            <a:spLocks noGrp="1"/>
          </p:cNvSpPr>
          <p:nvPr>
            <p:ph type="title"/>
          </p:nvPr>
        </p:nvSpPr>
        <p:spPr>
          <a:xfrm>
            <a:off x="628650" y="365126"/>
            <a:ext cx="7886700" cy="1477529"/>
          </a:xfrm>
          <a:solidFill>
            <a:srgbClr val="7030A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ln w="3175">
                  <a:solidFill>
                    <a:schemeClr val="tx1"/>
                  </a:solidFill>
                </a:ln>
                <a:solidFill>
                  <a:schemeClr val="bg1"/>
                </a:solidFill>
                <a:latin typeface="+mn-lt"/>
              </a:rPr>
              <a:t>3. A Good Beginning Does Not Guarantee a Good Ending</a:t>
            </a:r>
          </a:p>
        </p:txBody>
      </p:sp>
      <p:sp>
        <p:nvSpPr>
          <p:cNvPr id="3" name="Content Placeholder 2">
            <a:extLst>
              <a:ext uri="{FF2B5EF4-FFF2-40B4-BE49-F238E27FC236}">
                <a16:creationId xmlns:a16="http://schemas.microsoft.com/office/drawing/2014/main" id="{18EF14B1-EC85-B003-92E8-773F0356A229}"/>
              </a:ext>
            </a:extLst>
          </p:cNvPr>
          <p:cNvSpPr>
            <a:spLocks noGrp="1"/>
          </p:cNvSpPr>
          <p:nvPr>
            <p:ph idx="1"/>
          </p:nvPr>
        </p:nvSpPr>
        <p:spPr>
          <a:xfrm>
            <a:off x="628650" y="2341417"/>
            <a:ext cx="7886700" cy="3976255"/>
          </a:xfrm>
        </p:spPr>
        <p:txBody>
          <a:bodyPr>
            <a:normAutofit/>
          </a:bodyPr>
          <a:lstStyle/>
          <a:p>
            <a:r>
              <a:rPr lang="en-US" sz="3200" b="1" dirty="0" err="1"/>
              <a:t>Joash</a:t>
            </a:r>
            <a:r>
              <a:rPr lang="en-US" sz="3200" b="1" dirty="0"/>
              <a:t> transgressed in turning to idolatry </a:t>
            </a:r>
            <a:br>
              <a:rPr lang="en-US" sz="3200" b="1" dirty="0"/>
            </a:br>
            <a:r>
              <a:rPr lang="en-US" sz="3200" b="1" dirty="0"/>
              <a:t>(v. 18). </a:t>
            </a:r>
          </a:p>
          <a:p>
            <a:r>
              <a:rPr lang="en-US" sz="3200" b="1" dirty="0" err="1"/>
              <a:t>Joash</a:t>
            </a:r>
            <a:r>
              <a:rPr lang="en-US" sz="3200" b="1" dirty="0"/>
              <a:t> rejected God’s grace (v. 19).  </a:t>
            </a:r>
          </a:p>
          <a:p>
            <a:r>
              <a:rPr lang="en-US" sz="3200" b="1" dirty="0" err="1"/>
              <a:t>Joash</a:t>
            </a:r>
            <a:r>
              <a:rPr lang="en-US" sz="3200" b="1" dirty="0"/>
              <a:t> murdered the son of his mentor </a:t>
            </a:r>
            <a:br>
              <a:rPr lang="en-US" sz="3200" b="1" dirty="0"/>
            </a:br>
            <a:r>
              <a:rPr lang="en-US" sz="3200" b="1" dirty="0"/>
              <a:t>(v. 20-22). </a:t>
            </a:r>
            <a:endParaRPr lang="en-US" sz="3200" dirty="0"/>
          </a:p>
        </p:txBody>
      </p:sp>
    </p:spTree>
    <p:extLst>
      <p:ext uri="{BB962C8B-B14F-4D97-AF65-F5344CB8AC3E}">
        <p14:creationId xmlns:p14="http://schemas.microsoft.com/office/powerpoint/2010/main" val="243965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A454A8-E6AA-C70E-F1B0-AB19920D790A}"/>
              </a:ext>
            </a:extLst>
          </p:cNvPr>
          <p:cNvSpPr>
            <a:spLocks noGrp="1"/>
          </p:cNvSpPr>
          <p:nvPr>
            <p:ph idx="1"/>
          </p:nvPr>
        </p:nvSpPr>
        <p:spPr>
          <a:xfrm>
            <a:off x="628650" y="969818"/>
            <a:ext cx="7886700" cy="5207145"/>
          </a:xfrm>
        </p:spPr>
        <p:txBody>
          <a:bodyPr>
            <a:normAutofit/>
          </a:bodyPr>
          <a:lstStyle/>
          <a:p>
            <a:pPr marL="0" indent="0">
              <a:buSzPct val="90000"/>
              <a:buNone/>
            </a:pPr>
            <a:r>
              <a:rPr lang="en-US" sz="3200" dirty="0"/>
              <a:t>But when a righteous man turns away from his righteousness and commits iniquity, and does according to all the abominations that the wicked man does, shall he live? All the righteousness which he has done shall not be remembered; because of the unfaithfulness of which he is guilty and the sin which he has committed, because of them he shall die. </a:t>
            </a:r>
          </a:p>
          <a:p>
            <a:pPr marL="0" indent="0">
              <a:buNone/>
            </a:pPr>
            <a:endParaRPr lang="en-US" sz="800" dirty="0"/>
          </a:p>
          <a:p>
            <a:pPr marL="0" indent="0">
              <a:buNone/>
            </a:pPr>
            <a:r>
              <a:rPr lang="en-US" sz="3200" dirty="0"/>
              <a:t>Ezekiel 18:24</a:t>
            </a:r>
          </a:p>
        </p:txBody>
      </p:sp>
    </p:spTree>
    <p:extLst>
      <p:ext uri="{BB962C8B-B14F-4D97-AF65-F5344CB8AC3E}">
        <p14:creationId xmlns:p14="http://schemas.microsoft.com/office/powerpoint/2010/main" val="2694067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6029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roken crown | Crown aesthetic, Royalty aesthetic, Black aesthetic">
            <a:extLst>
              <a:ext uri="{FF2B5EF4-FFF2-40B4-BE49-F238E27FC236}">
                <a16:creationId xmlns:a16="http://schemas.microsoft.com/office/drawing/2014/main" id="{4D656D38-2260-9B70-9771-0D20993277BC}"/>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5278" t="13954" r="13750" b="13125"/>
          <a:stretch/>
        </p:blipFill>
        <p:spPr bwMode="auto">
          <a:xfrm>
            <a:off x="5569525" y="4016622"/>
            <a:ext cx="2944090" cy="2016621"/>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4E32F6D6-A647-D3D1-5AD4-CE0EC506C5A4}"/>
              </a:ext>
            </a:extLst>
          </p:cNvPr>
          <p:cNvSpPr>
            <a:spLocks noGrp="1"/>
          </p:cNvSpPr>
          <p:nvPr>
            <p:ph type="ctrTitle"/>
          </p:nvPr>
        </p:nvSpPr>
        <p:spPr>
          <a:xfrm>
            <a:off x="685800" y="221666"/>
            <a:ext cx="7772400" cy="3207333"/>
          </a:xfrm>
        </p:spPr>
        <p:txBody>
          <a:bodyPr>
            <a:normAutofit/>
          </a:bodyPr>
          <a:lstStyle/>
          <a:p>
            <a:r>
              <a:rPr lang="en-US" sz="8800" b="1" dirty="0">
                <a:ln>
                  <a:solidFill>
                    <a:schemeClr val="bg2">
                      <a:lumMod val="50000"/>
                    </a:schemeClr>
                  </a:solidFill>
                </a:ln>
                <a:latin typeface="Aharoni" panose="02010803020104030203" pitchFamily="2" charset="-79"/>
                <a:cs typeface="Aharoni" panose="02010803020104030203" pitchFamily="2" charset="-79"/>
              </a:rPr>
              <a:t>Royal Fail</a:t>
            </a:r>
            <a:br>
              <a:rPr lang="en-US" sz="4400" b="1" dirty="0">
                <a:ln>
                  <a:solidFill>
                    <a:schemeClr val="bg2">
                      <a:lumMod val="50000"/>
                    </a:schemeClr>
                  </a:solidFill>
                </a:ln>
                <a:latin typeface="Aharoni" panose="02010803020104030203" pitchFamily="2" charset="-79"/>
                <a:cs typeface="Aharoni" panose="02010803020104030203" pitchFamily="2" charset="-79"/>
              </a:rPr>
            </a:br>
            <a:br>
              <a:rPr lang="en-US" sz="4400" b="1" dirty="0">
                <a:ln>
                  <a:solidFill>
                    <a:schemeClr val="bg2">
                      <a:lumMod val="50000"/>
                    </a:schemeClr>
                  </a:solidFill>
                </a:ln>
                <a:latin typeface="Aharoni" panose="02010803020104030203" pitchFamily="2" charset="-79"/>
                <a:cs typeface="Aharoni" panose="02010803020104030203" pitchFamily="2" charset="-79"/>
              </a:rPr>
            </a:br>
            <a:r>
              <a:rPr lang="en-US" sz="6000" b="1" dirty="0">
                <a:latin typeface="Arial Narrow" panose="020B0606020202030204" pitchFamily="34" charset="0"/>
              </a:rPr>
              <a:t>King </a:t>
            </a:r>
            <a:r>
              <a:rPr lang="en-US" sz="6000" b="1" dirty="0" err="1">
                <a:latin typeface="Arial Narrow" panose="020B0606020202030204" pitchFamily="34" charset="0"/>
              </a:rPr>
              <a:t>Joash</a:t>
            </a:r>
            <a:endParaRPr lang="en-US" b="1" dirty="0">
              <a:ln>
                <a:solidFill>
                  <a:schemeClr val="bg2">
                    <a:lumMod val="50000"/>
                  </a:schemeClr>
                </a:solidFill>
              </a:ln>
              <a:latin typeface="Aharoni" panose="02010803020104030203" pitchFamily="2" charset="-79"/>
              <a:cs typeface="Aharoni" panose="02010803020104030203" pitchFamily="2" charset="-79"/>
            </a:endParaRPr>
          </a:p>
        </p:txBody>
      </p:sp>
      <p:sp>
        <p:nvSpPr>
          <p:cNvPr id="3" name="Subtitle 2">
            <a:extLst>
              <a:ext uri="{FF2B5EF4-FFF2-40B4-BE49-F238E27FC236}">
                <a16:creationId xmlns:a16="http://schemas.microsoft.com/office/drawing/2014/main" id="{AB197CE8-8B20-85FB-BBE2-88F3D96A0383}"/>
              </a:ext>
            </a:extLst>
          </p:cNvPr>
          <p:cNvSpPr>
            <a:spLocks noGrp="1"/>
          </p:cNvSpPr>
          <p:nvPr>
            <p:ph type="subTitle" idx="1"/>
          </p:nvPr>
        </p:nvSpPr>
        <p:spPr>
          <a:xfrm>
            <a:off x="547255" y="4405744"/>
            <a:ext cx="4565072" cy="1813609"/>
          </a:xfrm>
        </p:spPr>
        <p:txBody>
          <a:bodyPr>
            <a:normAutofit/>
          </a:bodyPr>
          <a:lstStyle/>
          <a:p>
            <a:r>
              <a:rPr lang="en-US" sz="4400" b="1" dirty="0"/>
              <a:t>2 Chronicles 23-24</a:t>
            </a:r>
          </a:p>
        </p:txBody>
      </p:sp>
    </p:spTree>
    <p:extLst>
      <p:ext uri="{BB962C8B-B14F-4D97-AF65-F5344CB8AC3E}">
        <p14:creationId xmlns:p14="http://schemas.microsoft.com/office/powerpoint/2010/main" val="1708055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A17846-DA73-373D-E164-C1BE6B4E73CE}"/>
              </a:ext>
            </a:extLst>
          </p:cNvPr>
          <p:cNvSpPr>
            <a:spLocks noGrp="1"/>
          </p:cNvSpPr>
          <p:nvPr>
            <p:ph type="title"/>
          </p:nvPr>
        </p:nvSpPr>
        <p:spPr/>
        <p:txBody>
          <a:bodyPr/>
          <a:lstStyle/>
          <a:p>
            <a:r>
              <a:rPr lang="en-US" b="1" dirty="0">
                <a:latin typeface="+mn-lt"/>
              </a:rPr>
              <a:t>         Judah			    Israel</a:t>
            </a:r>
          </a:p>
        </p:txBody>
      </p:sp>
      <p:sp>
        <p:nvSpPr>
          <p:cNvPr id="5" name="Content Placeholder 4">
            <a:extLst>
              <a:ext uri="{FF2B5EF4-FFF2-40B4-BE49-F238E27FC236}">
                <a16:creationId xmlns:a16="http://schemas.microsoft.com/office/drawing/2014/main" id="{5B5352E1-B6E3-65B5-C086-60F67AFE4FF0}"/>
              </a:ext>
            </a:extLst>
          </p:cNvPr>
          <p:cNvSpPr>
            <a:spLocks noGrp="1"/>
          </p:cNvSpPr>
          <p:nvPr>
            <p:ph sz="half" idx="1"/>
          </p:nvPr>
        </p:nvSpPr>
        <p:spPr/>
        <p:txBody>
          <a:bodyPr/>
          <a:lstStyle/>
          <a:p>
            <a:pPr marL="514350" indent="-514350">
              <a:buFont typeface="+mj-lt"/>
              <a:buAutoNum type="arabicPeriod"/>
            </a:pPr>
            <a:r>
              <a:rPr lang="en-US" b="1" dirty="0" err="1"/>
              <a:t>Jehoshapaht</a:t>
            </a:r>
            <a:endParaRPr lang="en-US" b="1" dirty="0"/>
          </a:p>
          <a:p>
            <a:pPr marL="514350" indent="-514350">
              <a:buFont typeface="+mj-lt"/>
              <a:buAutoNum type="arabicPeriod"/>
            </a:pPr>
            <a:r>
              <a:rPr lang="en-US" b="1" dirty="0" err="1"/>
              <a:t>Jehoram</a:t>
            </a:r>
            <a:endParaRPr lang="en-US" b="1" dirty="0"/>
          </a:p>
          <a:p>
            <a:pPr marL="514350" indent="-514350">
              <a:buFont typeface="+mj-lt"/>
              <a:buAutoNum type="arabicPeriod"/>
            </a:pPr>
            <a:r>
              <a:rPr lang="en-US" b="1" dirty="0"/>
              <a:t>Ahaziah</a:t>
            </a:r>
          </a:p>
          <a:p>
            <a:pPr marL="514350" indent="-514350">
              <a:buFont typeface="+mj-lt"/>
              <a:buAutoNum type="arabicPeriod"/>
            </a:pPr>
            <a:r>
              <a:rPr lang="en-US" b="1" dirty="0"/>
              <a:t>Athaliah kills her grandsons and assumes the throne of Judah. </a:t>
            </a:r>
          </a:p>
        </p:txBody>
      </p:sp>
      <p:sp>
        <p:nvSpPr>
          <p:cNvPr id="6" name="Content Placeholder 5">
            <a:extLst>
              <a:ext uri="{FF2B5EF4-FFF2-40B4-BE49-F238E27FC236}">
                <a16:creationId xmlns:a16="http://schemas.microsoft.com/office/drawing/2014/main" id="{2DB7C251-7094-FDCB-0CD4-6FA8F7D78F8E}"/>
              </a:ext>
            </a:extLst>
          </p:cNvPr>
          <p:cNvSpPr>
            <a:spLocks noGrp="1"/>
          </p:cNvSpPr>
          <p:nvPr>
            <p:ph sz="half" idx="2"/>
          </p:nvPr>
        </p:nvSpPr>
        <p:spPr/>
        <p:txBody>
          <a:bodyPr/>
          <a:lstStyle/>
          <a:p>
            <a:pPr marL="514350" indent="-514350">
              <a:buFont typeface="+mj-lt"/>
              <a:buAutoNum type="arabicPeriod"/>
            </a:pPr>
            <a:r>
              <a:rPr lang="en-US" b="1" dirty="0"/>
              <a:t>Ahab &amp; Jezebel</a:t>
            </a:r>
          </a:p>
          <a:p>
            <a:pPr marL="514350" indent="-514350">
              <a:buFont typeface="+mj-lt"/>
              <a:buAutoNum type="arabicPeriod"/>
            </a:pPr>
            <a:r>
              <a:rPr lang="en-US" b="1" dirty="0"/>
              <a:t>Athaliah</a:t>
            </a:r>
          </a:p>
        </p:txBody>
      </p:sp>
      <p:sp>
        <p:nvSpPr>
          <p:cNvPr id="7" name="Arrow: Right 6">
            <a:extLst>
              <a:ext uri="{FF2B5EF4-FFF2-40B4-BE49-F238E27FC236}">
                <a16:creationId xmlns:a16="http://schemas.microsoft.com/office/drawing/2014/main" id="{107CB61D-7E60-D9A6-DBCA-4BB55FA7C7C1}"/>
              </a:ext>
            </a:extLst>
          </p:cNvPr>
          <p:cNvSpPr/>
          <p:nvPr/>
        </p:nvSpPr>
        <p:spPr>
          <a:xfrm rot="10800000">
            <a:off x="2964873" y="2396833"/>
            <a:ext cx="1549977" cy="401782"/>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62289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D9A406-401D-4C98-5CB6-2DF36F316923}"/>
              </a:ext>
            </a:extLst>
          </p:cNvPr>
          <p:cNvSpPr>
            <a:spLocks noGrp="1"/>
          </p:cNvSpPr>
          <p:nvPr>
            <p:ph type="title"/>
          </p:nvPr>
        </p:nvSpPr>
        <p:spPr>
          <a:xfrm>
            <a:off x="628650" y="365126"/>
            <a:ext cx="7886700" cy="1011165"/>
          </a:xfrm>
        </p:spPr>
        <p:txBody>
          <a:bodyPr/>
          <a:lstStyle/>
          <a:p>
            <a:pPr algn="ctr"/>
            <a:r>
              <a:rPr lang="en-US" b="1" dirty="0">
                <a:latin typeface="+mn-lt"/>
              </a:rPr>
              <a:t>Jehoiada the High Priest</a:t>
            </a:r>
          </a:p>
        </p:txBody>
      </p:sp>
      <p:sp>
        <p:nvSpPr>
          <p:cNvPr id="6" name="Content Placeholder 5">
            <a:extLst>
              <a:ext uri="{FF2B5EF4-FFF2-40B4-BE49-F238E27FC236}">
                <a16:creationId xmlns:a16="http://schemas.microsoft.com/office/drawing/2014/main" id="{5023288C-2DA4-3332-13A9-7F7801641DF0}"/>
              </a:ext>
            </a:extLst>
          </p:cNvPr>
          <p:cNvSpPr>
            <a:spLocks noGrp="1"/>
          </p:cNvSpPr>
          <p:nvPr>
            <p:ph idx="1"/>
          </p:nvPr>
        </p:nvSpPr>
        <p:spPr>
          <a:xfrm>
            <a:off x="628650" y="1690689"/>
            <a:ext cx="4151168" cy="4935608"/>
          </a:xfrm>
        </p:spPr>
        <p:txBody>
          <a:bodyPr/>
          <a:lstStyle/>
          <a:p>
            <a:r>
              <a:rPr lang="en-US" b="1" dirty="0"/>
              <a:t>He and his wife saved infant </a:t>
            </a:r>
            <a:r>
              <a:rPr lang="en-US" b="1" dirty="0" err="1"/>
              <a:t>Joash’s</a:t>
            </a:r>
            <a:r>
              <a:rPr lang="en-US" b="1" dirty="0"/>
              <a:t> life.</a:t>
            </a:r>
          </a:p>
          <a:p>
            <a:r>
              <a:rPr lang="en-US" b="1" dirty="0"/>
              <a:t>Kept him hidden in the temple for 6 years. </a:t>
            </a:r>
          </a:p>
          <a:p>
            <a:r>
              <a:rPr lang="en-US" b="1" dirty="0"/>
              <a:t>He organized a coup against Athaliah. </a:t>
            </a:r>
          </a:p>
          <a:p>
            <a:r>
              <a:rPr lang="en-US" b="1" dirty="0"/>
              <a:t>Crowned </a:t>
            </a:r>
            <a:r>
              <a:rPr lang="en-US" b="1" dirty="0" err="1"/>
              <a:t>Joash</a:t>
            </a:r>
            <a:r>
              <a:rPr lang="en-US" b="1" dirty="0"/>
              <a:t> as king. </a:t>
            </a:r>
          </a:p>
          <a:p>
            <a:r>
              <a:rPr lang="en-US" b="1" dirty="0"/>
              <a:t>Had Athaliah put to death outside the temple grounds. </a:t>
            </a:r>
          </a:p>
        </p:txBody>
      </p:sp>
      <p:pic>
        <p:nvPicPr>
          <p:cNvPr id="1028" name="Picture 4" descr="Pin on Bible Art">
            <a:extLst>
              <a:ext uri="{FF2B5EF4-FFF2-40B4-BE49-F238E27FC236}">
                <a16:creationId xmlns:a16="http://schemas.microsoft.com/office/drawing/2014/main" id="{3DDC5DBD-EAD1-1CBE-D69B-7142EB84D23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5941"/>
          <a:stretch/>
        </p:blipFill>
        <p:spPr bwMode="auto">
          <a:xfrm>
            <a:off x="4933514" y="1690689"/>
            <a:ext cx="3581836" cy="4935608"/>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38189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A454A8-E6AA-C70E-F1B0-AB19920D790A}"/>
              </a:ext>
            </a:extLst>
          </p:cNvPr>
          <p:cNvSpPr>
            <a:spLocks noGrp="1"/>
          </p:cNvSpPr>
          <p:nvPr>
            <p:ph idx="1"/>
          </p:nvPr>
        </p:nvSpPr>
        <p:spPr>
          <a:xfrm>
            <a:off x="628650" y="969818"/>
            <a:ext cx="7886700" cy="5207145"/>
          </a:xfrm>
        </p:spPr>
        <p:txBody>
          <a:bodyPr>
            <a:normAutofit/>
          </a:bodyPr>
          <a:lstStyle/>
          <a:p>
            <a:pPr marL="514350" indent="-514350">
              <a:buFont typeface="+mj-lt"/>
              <a:buAutoNum type="arabicPeriod"/>
            </a:pPr>
            <a:r>
              <a:rPr lang="en-US" sz="3200" b="1" dirty="0" err="1"/>
              <a:t>Joash</a:t>
            </a:r>
            <a:r>
              <a:rPr lang="en-US" sz="3200" b="1" dirty="0"/>
              <a:t> was seven years old when he became king, and he reigned forty years in Jerusalem. His mother’s name was </a:t>
            </a:r>
            <a:r>
              <a:rPr lang="en-US" sz="3200" b="1" dirty="0" err="1"/>
              <a:t>Zibiah</a:t>
            </a:r>
            <a:r>
              <a:rPr lang="en-US" sz="3200" b="1" dirty="0"/>
              <a:t> of Beersheba. </a:t>
            </a:r>
          </a:p>
          <a:p>
            <a:pPr marL="514350" indent="-514350">
              <a:buFont typeface="+mj-lt"/>
              <a:buAutoNum type="arabicPeriod"/>
            </a:pPr>
            <a:r>
              <a:rPr lang="en-US" sz="3200" b="1" dirty="0" err="1"/>
              <a:t>Joash</a:t>
            </a:r>
            <a:r>
              <a:rPr lang="en-US" sz="3200" b="1" dirty="0"/>
              <a:t> did what was right in the sight of the Lord all the days of Jehoiada the priest. </a:t>
            </a:r>
          </a:p>
          <a:p>
            <a:pPr marL="0" indent="0">
              <a:buNone/>
            </a:pPr>
            <a:endParaRPr lang="en-US" sz="800" b="1" dirty="0"/>
          </a:p>
          <a:p>
            <a:pPr marL="0" indent="0">
              <a:buNone/>
            </a:pPr>
            <a:r>
              <a:rPr lang="en-US" sz="3200" b="1" dirty="0"/>
              <a:t>2 Chronicles 24:1-2</a:t>
            </a:r>
          </a:p>
        </p:txBody>
      </p:sp>
    </p:spTree>
    <p:extLst>
      <p:ext uri="{BB962C8B-B14F-4D97-AF65-F5344CB8AC3E}">
        <p14:creationId xmlns:p14="http://schemas.microsoft.com/office/powerpoint/2010/main" val="1044551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A454A8-E6AA-C70E-F1B0-AB19920D790A}"/>
              </a:ext>
            </a:extLst>
          </p:cNvPr>
          <p:cNvSpPr>
            <a:spLocks noGrp="1"/>
          </p:cNvSpPr>
          <p:nvPr>
            <p:ph idx="1"/>
          </p:nvPr>
        </p:nvSpPr>
        <p:spPr>
          <a:xfrm>
            <a:off x="628650" y="969818"/>
            <a:ext cx="7886700" cy="5207145"/>
          </a:xfrm>
        </p:spPr>
        <p:txBody>
          <a:bodyPr>
            <a:normAutofit/>
          </a:bodyPr>
          <a:lstStyle/>
          <a:p>
            <a:pPr marL="514350" indent="-514350">
              <a:buSzPct val="90000"/>
              <a:buFont typeface="+mj-lt"/>
              <a:buAutoNum type="arabicPeriod" startAt="15"/>
            </a:pPr>
            <a:r>
              <a:rPr lang="en-US" sz="3200" b="1" dirty="0"/>
              <a:t>But Jehoiada grew old and was full of days, and he died; he was one hundred and thirty years old when he died. </a:t>
            </a:r>
          </a:p>
          <a:p>
            <a:pPr marL="514350" indent="-514350">
              <a:buSzPct val="90000"/>
              <a:buFont typeface="+mj-lt"/>
              <a:buAutoNum type="arabicPeriod" startAt="15"/>
            </a:pPr>
            <a:r>
              <a:rPr lang="en-US" sz="3200" b="1" dirty="0"/>
              <a:t>And they buried him in the City of David among the kings, because he had done good in Israel, both toward God and His house. </a:t>
            </a:r>
          </a:p>
          <a:p>
            <a:pPr marL="0" indent="0">
              <a:buNone/>
            </a:pPr>
            <a:endParaRPr lang="en-US" sz="800" b="1" dirty="0"/>
          </a:p>
          <a:p>
            <a:pPr marL="0" indent="0">
              <a:buNone/>
            </a:pPr>
            <a:r>
              <a:rPr lang="en-US" sz="3200" b="1" dirty="0"/>
              <a:t>2 Chronicles 24:15-16</a:t>
            </a:r>
          </a:p>
        </p:txBody>
      </p:sp>
    </p:spTree>
    <p:extLst>
      <p:ext uri="{BB962C8B-B14F-4D97-AF65-F5344CB8AC3E}">
        <p14:creationId xmlns:p14="http://schemas.microsoft.com/office/powerpoint/2010/main" val="3914673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A454A8-E6AA-C70E-F1B0-AB19920D790A}"/>
              </a:ext>
            </a:extLst>
          </p:cNvPr>
          <p:cNvSpPr>
            <a:spLocks noGrp="1"/>
          </p:cNvSpPr>
          <p:nvPr>
            <p:ph idx="1"/>
          </p:nvPr>
        </p:nvSpPr>
        <p:spPr>
          <a:xfrm>
            <a:off x="628650" y="969818"/>
            <a:ext cx="7886700" cy="5207145"/>
          </a:xfrm>
        </p:spPr>
        <p:txBody>
          <a:bodyPr>
            <a:normAutofit/>
          </a:bodyPr>
          <a:lstStyle/>
          <a:p>
            <a:pPr marL="514350" indent="-514350">
              <a:buSzPct val="90000"/>
              <a:buFont typeface="+mj-lt"/>
              <a:buAutoNum type="arabicPeriod" startAt="17"/>
            </a:pPr>
            <a:r>
              <a:rPr lang="en-US" sz="3200" b="1" dirty="0"/>
              <a:t>Now after the death of Jehoiada the leaders of Judah came and bowed down to the king. And the king listened to them. </a:t>
            </a:r>
          </a:p>
          <a:p>
            <a:pPr marL="514350" indent="-514350">
              <a:buSzPct val="90000"/>
              <a:buFont typeface="+mj-lt"/>
              <a:buAutoNum type="arabicPeriod" startAt="17"/>
            </a:pPr>
            <a:r>
              <a:rPr lang="en-US" sz="3200" b="1" dirty="0"/>
              <a:t>Therefore they left the house of the Lord God of their fathers, and served wooden images and idols; and wrath came upon Judah and Jerusalem because of their trespass. </a:t>
            </a:r>
          </a:p>
          <a:p>
            <a:pPr marL="0" indent="0">
              <a:buNone/>
            </a:pPr>
            <a:endParaRPr lang="en-US" sz="800" b="1" dirty="0"/>
          </a:p>
          <a:p>
            <a:pPr marL="0" indent="0">
              <a:buNone/>
            </a:pPr>
            <a:r>
              <a:rPr lang="en-US" sz="3200" b="1" dirty="0"/>
              <a:t>2 Chronicles 24:17-18</a:t>
            </a:r>
          </a:p>
        </p:txBody>
      </p:sp>
    </p:spTree>
    <p:extLst>
      <p:ext uri="{BB962C8B-B14F-4D97-AF65-F5344CB8AC3E}">
        <p14:creationId xmlns:p14="http://schemas.microsoft.com/office/powerpoint/2010/main" val="561143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370AE-7D24-8298-1F25-6E7A72578307}"/>
              </a:ext>
            </a:extLst>
          </p:cNvPr>
          <p:cNvSpPr>
            <a:spLocks noGrp="1"/>
          </p:cNvSpPr>
          <p:nvPr>
            <p:ph type="title"/>
          </p:nvPr>
        </p:nvSpPr>
        <p:spPr>
          <a:xfrm>
            <a:off x="628650" y="365127"/>
            <a:ext cx="7886700" cy="978764"/>
          </a:xfrm>
          <a:solidFill>
            <a:srgbClr val="7030A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err="1">
                <a:ln w="3175">
                  <a:solidFill>
                    <a:schemeClr val="tx1"/>
                  </a:solidFill>
                </a:ln>
                <a:solidFill>
                  <a:schemeClr val="bg1"/>
                </a:solidFill>
                <a:latin typeface="+mn-lt"/>
              </a:rPr>
              <a:t>Joash’s</a:t>
            </a:r>
            <a:r>
              <a:rPr lang="en-US" b="1" dirty="0">
                <a:ln w="3175">
                  <a:solidFill>
                    <a:schemeClr val="tx1"/>
                  </a:solidFill>
                </a:ln>
                <a:solidFill>
                  <a:schemeClr val="bg1"/>
                </a:solidFill>
                <a:latin typeface="+mn-lt"/>
              </a:rPr>
              <a:t> Downfall</a:t>
            </a:r>
          </a:p>
        </p:txBody>
      </p:sp>
      <p:sp>
        <p:nvSpPr>
          <p:cNvPr id="3" name="Content Placeholder 2">
            <a:extLst>
              <a:ext uri="{FF2B5EF4-FFF2-40B4-BE49-F238E27FC236}">
                <a16:creationId xmlns:a16="http://schemas.microsoft.com/office/drawing/2014/main" id="{18EF14B1-EC85-B003-92E8-773F0356A229}"/>
              </a:ext>
            </a:extLst>
          </p:cNvPr>
          <p:cNvSpPr>
            <a:spLocks noGrp="1"/>
          </p:cNvSpPr>
          <p:nvPr>
            <p:ph idx="1"/>
          </p:nvPr>
        </p:nvSpPr>
        <p:spPr>
          <a:xfrm>
            <a:off x="600940" y="1911926"/>
            <a:ext cx="7886700" cy="4696691"/>
          </a:xfrm>
        </p:spPr>
        <p:txBody>
          <a:bodyPr>
            <a:normAutofit/>
          </a:bodyPr>
          <a:lstStyle/>
          <a:p>
            <a:r>
              <a:rPr lang="en-US" b="1" dirty="0"/>
              <a:t>God sent the Syrians against Judah (vs. 23-25). </a:t>
            </a:r>
          </a:p>
          <a:p>
            <a:r>
              <a:rPr lang="en-US" b="1" dirty="0"/>
              <a:t>They wounded </a:t>
            </a:r>
            <a:r>
              <a:rPr lang="en-US" b="1" dirty="0" err="1"/>
              <a:t>Joash</a:t>
            </a:r>
            <a:r>
              <a:rPr lang="en-US" b="1" dirty="0"/>
              <a:t>. </a:t>
            </a:r>
          </a:p>
          <a:p>
            <a:r>
              <a:rPr lang="en-US" b="1" dirty="0"/>
              <a:t>He gave all the treasures of Judah to the king of Syria (2 Kings 12:18). </a:t>
            </a:r>
          </a:p>
          <a:p>
            <a:r>
              <a:rPr lang="en-US" b="1" dirty="0"/>
              <a:t>His own servants </a:t>
            </a:r>
            <a:br>
              <a:rPr lang="en-US" b="1" dirty="0"/>
            </a:br>
            <a:r>
              <a:rPr lang="en-US" b="1" dirty="0"/>
              <a:t>conspired against him </a:t>
            </a:r>
            <a:br>
              <a:rPr lang="en-US" b="1" dirty="0"/>
            </a:br>
            <a:r>
              <a:rPr lang="en-US" b="1" dirty="0"/>
              <a:t>and killed him. </a:t>
            </a:r>
          </a:p>
          <a:p>
            <a:r>
              <a:rPr lang="en-US" b="1" dirty="0"/>
              <a:t>He was </a:t>
            </a:r>
            <a:r>
              <a:rPr lang="en-US" b="1" u="sng" dirty="0"/>
              <a:t>not</a:t>
            </a:r>
            <a:r>
              <a:rPr lang="en-US" b="1" dirty="0"/>
              <a:t> buried with </a:t>
            </a:r>
            <a:br>
              <a:rPr lang="en-US" b="1" dirty="0"/>
            </a:br>
            <a:r>
              <a:rPr lang="en-US" b="1" dirty="0"/>
              <a:t>the kings of Judah. </a:t>
            </a:r>
          </a:p>
        </p:txBody>
      </p:sp>
      <p:pic>
        <p:nvPicPr>
          <p:cNvPr id="1028" name="Picture 4" descr="Market Going Down On Chart Illustration Stock Illustration 60249457 |  Shutterstock">
            <a:extLst>
              <a:ext uri="{FF2B5EF4-FFF2-40B4-BE49-F238E27FC236}">
                <a16:creationId xmlns:a16="http://schemas.microsoft.com/office/drawing/2014/main" id="{ABA7D975-93A5-70F2-A937-A025559E7B8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143"/>
          <a:stretch/>
        </p:blipFill>
        <p:spPr bwMode="auto">
          <a:xfrm>
            <a:off x="4754752" y="3629891"/>
            <a:ext cx="3732888" cy="28629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8450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370AE-7D24-8298-1F25-6E7A72578307}"/>
              </a:ext>
            </a:extLst>
          </p:cNvPr>
          <p:cNvSpPr>
            <a:spLocks noGrp="1"/>
          </p:cNvSpPr>
          <p:nvPr>
            <p:ph type="title"/>
          </p:nvPr>
        </p:nvSpPr>
        <p:spPr>
          <a:xfrm>
            <a:off x="628650" y="351272"/>
            <a:ext cx="7886700" cy="978764"/>
          </a:xfrm>
          <a:solidFill>
            <a:srgbClr val="7030A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ln w="3175">
                  <a:solidFill>
                    <a:schemeClr val="tx1"/>
                  </a:solidFill>
                </a:ln>
                <a:solidFill>
                  <a:schemeClr val="bg1"/>
                </a:solidFill>
                <a:latin typeface="+mn-lt"/>
              </a:rPr>
              <a:t>1. </a:t>
            </a:r>
            <a:r>
              <a:rPr lang="en-US" b="1" dirty="0" err="1">
                <a:ln w="3175">
                  <a:solidFill>
                    <a:schemeClr val="tx1"/>
                  </a:solidFill>
                </a:ln>
                <a:solidFill>
                  <a:schemeClr val="bg1"/>
                </a:solidFill>
                <a:latin typeface="+mn-lt"/>
              </a:rPr>
              <a:t>Joash</a:t>
            </a:r>
            <a:r>
              <a:rPr lang="en-US" b="1" dirty="0">
                <a:ln w="3175">
                  <a:solidFill>
                    <a:schemeClr val="tx1"/>
                  </a:solidFill>
                </a:ln>
                <a:solidFill>
                  <a:schemeClr val="bg1"/>
                </a:solidFill>
                <a:latin typeface="+mn-lt"/>
              </a:rPr>
              <a:t> Had a Shallow Faith</a:t>
            </a:r>
          </a:p>
        </p:txBody>
      </p:sp>
    </p:spTree>
    <p:extLst>
      <p:ext uri="{BB962C8B-B14F-4D97-AF65-F5344CB8AC3E}">
        <p14:creationId xmlns:p14="http://schemas.microsoft.com/office/powerpoint/2010/main" val="2561194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Damask">
  <a:themeElements>
    <a:clrScheme name="Damask">
      <a:dk1>
        <a:sysClr val="windowText" lastClr="000000"/>
      </a:dk1>
      <a:lt1>
        <a:sysClr val="window" lastClr="FFFFFF"/>
      </a:lt1>
      <a:dk2>
        <a:srgbClr val="78346F"/>
      </a:dk2>
      <a:lt2>
        <a:srgbClr val="D9A8D2"/>
      </a:lt2>
      <a:accent1>
        <a:srgbClr val="CE57AB"/>
      </a:accent1>
      <a:accent2>
        <a:srgbClr val="8E8EFD"/>
      </a:accent2>
      <a:accent3>
        <a:srgbClr val="7CBCE0"/>
      </a:accent3>
      <a:accent4>
        <a:srgbClr val="70BF9F"/>
      </a:accent4>
      <a:accent5>
        <a:srgbClr val="A5B960"/>
      </a:accent5>
      <a:accent6>
        <a:srgbClr val="D47A57"/>
      </a:accent6>
      <a:hlink>
        <a:srgbClr val="D164DE"/>
      </a:hlink>
      <a:folHlink>
        <a:srgbClr val="BE87C4"/>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D4FE1632-F131-47D3-A814-99E9CD025E20}"/>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2103</TotalTime>
  <Words>578</Words>
  <Application>Microsoft Office PowerPoint</Application>
  <PresentationFormat>On-screen Show (4:3)</PresentationFormat>
  <Paragraphs>56</Paragraphs>
  <Slides>15</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15</vt:i4>
      </vt:variant>
    </vt:vector>
  </HeadingPairs>
  <TitlesOfParts>
    <vt:vector size="25" baseType="lpstr">
      <vt:lpstr>Aharoni</vt:lpstr>
      <vt:lpstr>Arial</vt:lpstr>
      <vt:lpstr>Arial Narrow</vt:lpstr>
      <vt:lpstr>Bookman Old Style</vt:lpstr>
      <vt:lpstr>Calibri</vt:lpstr>
      <vt:lpstr>Calibri Light</vt:lpstr>
      <vt:lpstr>Rockwell</vt:lpstr>
      <vt:lpstr>2_Office Theme</vt:lpstr>
      <vt:lpstr>3_Office Theme</vt:lpstr>
      <vt:lpstr>Damask</vt:lpstr>
      <vt:lpstr>PowerPoint Presentation</vt:lpstr>
      <vt:lpstr>Royal Fail  King Joash</vt:lpstr>
      <vt:lpstr>         Judah       Israel</vt:lpstr>
      <vt:lpstr>Jehoiada the High Priest</vt:lpstr>
      <vt:lpstr>PowerPoint Presentation</vt:lpstr>
      <vt:lpstr>PowerPoint Presentation</vt:lpstr>
      <vt:lpstr>PowerPoint Presentation</vt:lpstr>
      <vt:lpstr>Joash’s Downfall</vt:lpstr>
      <vt:lpstr>1. Joash Had a Shallow Faith</vt:lpstr>
      <vt:lpstr>1. Joash Had a Shallow Faith</vt:lpstr>
      <vt:lpstr>1. Joash Had a Shallow Faith</vt:lpstr>
      <vt:lpstr>2. Joash Could Not  Outlive His Mentor</vt:lpstr>
      <vt:lpstr>3. A Good Beginning Does Not Guarantee a Good Ending</vt:lpstr>
      <vt:lpstr>PowerPoint Presentation</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169</cp:revision>
  <dcterms:created xsi:type="dcterms:W3CDTF">2008-03-16T18:22:36Z</dcterms:created>
  <dcterms:modified xsi:type="dcterms:W3CDTF">2022-09-18T20:35:36Z</dcterms:modified>
</cp:coreProperties>
</file>