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18"/>
  </p:notesMasterIdLst>
  <p:sldIdLst>
    <p:sldId id="261" r:id="rId4"/>
    <p:sldId id="258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9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92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6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7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48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7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82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15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868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35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6463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697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18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364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981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EECAC-7F8F-4EBA-8C3A-BC40F113A4A2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A2FF-B2D9-4E79-B4C2-BC3E2CED1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9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42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Faced the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143757" cy="4793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12:5-12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b="1" dirty="0"/>
              <a:t>Judah became servants of Egypt (v. 8). </a:t>
            </a:r>
          </a:p>
          <a:p>
            <a:r>
              <a:rPr lang="en-US" b="1" dirty="0"/>
              <a:t>Egypt plundered Judah (v. 9). </a:t>
            </a:r>
            <a:endParaRPr lang="en-US" dirty="0"/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2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Faced the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872845" cy="4793673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So Shishak king of Egypt came up against Jerusalem, and took away the treasures of the house of the Lord and the treasures of the king’s house; </a:t>
            </a:r>
            <a:r>
              <a:rPr lang="en-US" b="1" dirty="0">
                <a:highlight>
                  <a:srgbClr val="FFFF00"/>
                </a:highlight>
              </a:rPr>
              <a:t>he took everything</a:t>
            </a:r>
            <a:r>
              <a:rPr lang="en-US" b="1" dirty="0"/>
              <a:t>. He also carried away the gold shields which Solomon had made.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Then King Rehoboam made bronze shields in their place, and committed them to the hands of the captains of the guard, who </a:t>
            </a:r>
            <a:br>
              <a:rPr lang="en-US" b="1" dirty="0"/>
            </a:br>
            <a:r>
              <a:rPr lang="en-US" b="1" dirty="0"/>
              <a:t>guarded the doorway of the </a:t>
            </a:r>
            <a:br>
              <a:rPr lang="en-US" b="1" dirty="0"/>
            </a:br>
            <a:r>
              <a:rPr lang="en-US" b="1" dirty="0"/>
              <a:t>king’s house. </a:t>
            </a:r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34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Faced the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872845" cy="4793673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So Shishak king of Egypt came up against Jerusalem, and took away the treasures of the house of the Lord and the treasures of the king’s house; he took everything. He also carried away the </a:t>
            </a:r>
            <a:r>
              <a:rPr lang="en-US" b="1" dirty="0">
                <a:highlight>
                  <a:srgbClr val="FFFF00"/>
                </a:highlight>
              </a:rPr>
              <a:t>gold shields </a:t>
            </a:r>
            <a:r>
              <a:rPr lang="en-US" b="1" dirty="0"/>
              <a:t>which Solomon had made.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Then King Rehoboam made </a:t>
            </a:r>
            <a:r>
              <a:rPr lang="en-US" b="1" dirty="0">
                <a:highlight>
                  <a:srgbClr val="FFFF00"/>
                </a:highlight>
              </a:rPr>
              <a:t>bronze shields </a:t>
            </a:r>
            <a:r>
              <a:rPr lang="en-US" b="1" dirty="0"/>
              <a:t>in their place, and committed them to the hands of the captains of the guard, who </a:t>
            </a:r>
            <a:br>
              <a:rPr lang="en-US" b="1" dirty="0"/>
            </a:br>
            <a:r>
              <a:rPr lang="en-US" b="1" dirty="0"/>
              <a:t>guarded the doorway of the </a:t>
            </a:r>
            <a:br>
              <a:rPr lang="en-US" b="1" dirty="0"/>
            </a:br>
            <a:r>
              <a:rPr lang="en-US" b="1" dirty="0"/>
              <a:t>king’s house. </a:t>
            </a:r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807558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God’s Verdict on Rehoboam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872845" cy="4793673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sz="3200" b="1" dirty="0"/>
              <a:t>“And he did evil, because he did not prepare his heart to seek the Lord” (2 Chron. 12:14).  </a:t>
            </a:r>
          </a:p>
          <a:p>
            <a:pPr>
              <a:buSzPct val="85000"/>
            </a:pPr>
            <a:endParaRPr lang="en-US" sz="800" b="1" dirty="0"/>
          </a:p>
          <a:p>
            <a:pPr>
              <a:buSzPct val="85000"/>
            </a:pPr>
            <a:r>
              <a:rPr lang="en-US" b="1" dirty="0"/>
              <a:t>King Rehoboam failed!</a:t>
            </a:r>
          </a:p>
          <a:p>
            <a:pPr>
              <a:buSzPct val="85000"/>
            </a:pPr>
            <a:endParaRPr lang="en-US" sz="800" b="1" dirty="0"/>
          </a:p>
          <a:p>
            <a:pPr>
              <a:buSzPct val="85000"/>
            </a:pPr>
            <a:r>
              <a:rPr lang="en-US" b="1" dirty="0"/>
              <a:t>So will we if we don’t follow good advice, humble ourselves, and prepare our hearts to seek and remain in God’s will. </a:t>
            </a:r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79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602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oken crown | Crown aesthetic, Royalty aesthetic, Black aesthetic">
            <a:extLst>
              <a:ext uri="{FF2B5EF4-FFF2-40B4-BE49-F238E27FC236}">
                <a16:creationId xmlns:a16="http://schemas.microsoft.com/office/drawing/2014/main" id="{4D656D38-2260-9B70-9771-0D20993277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t="13954" r="13750" b="13125"/>
          <a:stretch/>
        </p:blipFill>
        <p:spPr bwMode="auto">
          <a:xfrm>
            <a:off x="5569525" y="4016622"/>
            <a:ext cx="2944090" cy="201662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32F6D6-A647-D3D1-5AD4-CE0EC506C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1666"/>
            <a:ext cx="7772400" cy="3207333"/>
          </a:xfrm>
        </p:spPr>
        <p:txBody>
          <a:bodyPr>
            <a:normAutofit/>
          </a:bodyPr>
          <a:lstStyle/>
          <a:p>
            <a:r>
              <a:rPr lang="en-US" sz="88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Royal Fail</a:t>
            </a:r>
            <a:br>
              <a:rPr lang="en-US" sz="44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4400" b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6000" b="1" dirty="0">
                <a:latin typeface="Arial Narrow" panose="020B0606020202030204" pitchFamily="34" charset="0"/>
              </a:rPr>
              <a:t>King Rehoboam</a:t>
            </a:r>
            <a:endParaRPr lang="en-US" b="1" dirty="0">
              <a:ln>
                <a:solidFill>
                  <a:schemeClr val="bg2">
                    <a:lumMod val="50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197CE8-8B20-85FB-BBE2-88F3D96A0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255" y="4405744"/>
            <a:ext cx="4565072" cy="1813609"/>
          </a:xfrm>
        </p:spPr>
        <p:txBody>
          <a:bodyPr>
            <a:normAutofit/>
          </a:bodyPr>
          <a:lstStyle/>
          <a:p>
            <a:r>
              <a:rPr lang="en-US" sz="4400" b="1" dirty="0"/>
              <a:t>2 Chronicles 10-12</a:t>
            </a:r>
          </a:p>
        </p:txBody>
      </p:sp>
    </p:spTree>
    <p:extLst>
      <p:ext uri="{BB962C8B-B14F-4D97-AF65-F5344CB8AC3E}">
        <p14:creationId xmlns:p14="http://schemas.microsoft.com/office/powerpoint/2010/main" val="170805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Under Rehoboam’s Reign…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940" y="1911926"/>
            <a:ext cx="7886700" cy="4696691"/>
          </a:xfrm>
        </p:spPr>
        <p:txBody>
          <a:bodyPr>
            <a:normAutofit/>
          </a:bodyPr>
          <a:lstStyle/>
          <a:p>
            <a:r>
              <a:rPr lang="en-US" b="1" dirty="0"/>
              <a:t>His kingdom went from a world empire to a vassal state. </a:t>
            </a:r>
          </a:p>
          <a:p>
            <a:r>
              <a:rPr lang="en-US" b="1" dirty="0"/>
              <a:t>The wealth amassed by his father Solomon was carted off to Egypt. </a:t>
            </a:r>
          </a:p>
          <a:p>
            <a:r>
              <a:rPr lang="en-US" b="1" dirty="0"/>
              <a:t>The seeds of idolatry </a:t>
            </a:r>
            <a:br>
              <a:rPr lang="en-US" b="1" dirty="0"/>
            </a:br>
            <a:r>
              <a:rPr lang="en-US" b="1" dirty="0"/>
              <a:t>planted by Solomon </a:t>
            </a:r>
            <a:br>
              <a:rPr lang="en-US" b="1" dirty="0"/>
            </a:br>
            <a:r>
              <a:rPr lang="en-US" b="1" dirty="0"/>
              <a:t>were allowed to sprout </a:t>
            </a:r>
            <a:br>
              <a:rPr lang="en-US" b="1" dirty="0"/>
            </a:br>
            <a:r>
              <a:rPr lang="en-US" b="1" dirty="0"/>
              <a:t>and plague God’s </a:t>
            </a:r>
            <a:br>
              <a:rPr lang="en-US" b="1" dirty="0"/>
            </a:br>
            <a:r>
              <a:rPr lang="en-US" b="1" dirty="0"/>
              <a:t>people for 300 years. </a:t>
            </a:r>
          </a:p>
        </p:txBody>
      </p:sp>
      <p:pic>
        <p:nvPicPr>
          <p:cNvPr id="1028" name="Picture 4" descr="Market Going Down On Chart Illustration Stock Illustration 60249457 |  Shutterstock">
            <a:extLst>
              <a:ext uri="{FF2B5EF4-FFF2-40B4-BE49-F238E27FC236}">
                <a16:creationId xmlns:a16="http://schemas.microsoft.com/office/drawing/2014/main" id="{ABA7D975-93A5-70F2-A937-A025559E7B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4754752" y="3629891"/>
            <a:ext cx="3732888" cy="286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45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Lost the 10 Northern Tribes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143757" cy="4793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10:1-11:4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b="1" dirty="0"/>
              <a:t>He rejected the wise advice of the elders in favor of the self-serving advice of his friends (10:4-16). </a:t>
            </a:r>
          </a:p>
          <a:p>
            <a:r>
              <a:rPr lang="en-US" b="1" dirty="0"/>
              <a:t>He sent them a man they despised; they killed him (10:18). </a:t>
            </a:r>
            <a:endParaRPr lang="en-US" dirty="0"/>
          </a:p>
          <a:p>
            <a:r>
              <a:rPr lang="en-US" b="1" dirty="0"/>
              <a:t>He assembled an army to attack </a:t>
            </a:r>
            <a:br>
              <a:rPr lang="en-US" b="1" dirty="0"/>
            </a:br>
            <a:r>
              <a:rPr lang="en-US" b="1" dirty="0"/>
              <a:t>the northern tribes and restore </a:t>
            </a:r>
            <a:br>
              <a:rPr lang="en-US" b="1" dirty="0"/>
            </a:br>
            <a:r>
              <a:rPr lang="en-US" b="1" dirty="0"/>
              <a:t>his kingdom (11:1-4). </a:t>
            </a:r>
            <a:endParaRPr lang="en-US" dirty="0"/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19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Fortified Judah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2656"/>
            <a:ext cx="7886700" cy="4475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11:5-23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He fortified the cities of Judah (vs. 5-12). </a:t>
            </a:r>
          </a:p>
          <a:p>
            <a:r>
              <a:rPr lang="en-US" b="1" dirty="0"/>
              <a:t>The Levites defected from Israel and stood with Rehoboam (vs. 13-17). </a:t>
            </a:r>
          </a:p>
          <a:p>
            <a:r>
              <a:rPr lang="en-US" b="1" dirty="0"/>
              <a:t>He “dealt wisely” in dispersing his sons throughout the land. </a:t>
            </a:r>
            <a:endParaRPr lang="en-US" dirty="0"/>
          </a:p>
        </p:txBody>
      </p:sp>
      <p:pic>
        <p:nvPicPr>
          <p:cNvPr id="4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05409005-9A55-C5ED-C2DB-D04EB9FE8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5" r="63207" b="21394"/>
          <a:stretch/>
        </p:blipFill>
        <p:spPr bwMode="auto">
          <a:xfrm>
            <a:off x="6747165" y="4793671"/>
            <a:ext cx="2161310" cy="188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Fortified Judah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2656"/>
            <a:ext cx="7886700" cy="4475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11:5-23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He fortified the cities of Judah (vs. 5-12). </a:t>
            </a:r>
          </a:p>
          <a:p>
            <a:r>
              <a:rPr lang="en-US" b="1" dirty="0"/>
              <a:t>The Levites defected from Israel and stood with Rehoboam (vs. 13-17). </a:t>
            </a:r>
          </a:p>
          <a:p>
            <a:r>
              <a:rPr lang="en-US" b="1" dirty="0"/>
              <a:t>He “dealt wisely” in dispersing his sons throughout the land. </a:t>
            </a:r>
            <a:endParaRPr lang="en-US" dirty="0"/>
          </a:p>
        </p:txBody>
      </p:sp>
      <p:pic>
        <p:nvPicPr>
          <p:cNvPr id="4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05409005-9A55-C5ED-C2DB-D04EB9FE8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5" r="63207" b="21394"/>
          <a:stretch/>
        </p:blipFill>
        <p:spPr bwMode="auto">
          <a:xfrm>
            <a:off x="6747165" y="4793671"/>
            <a:ext cx="2161310" cy="188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AB31B-429E-F540-9A0B-93715A88A404}"/>
              </a:ext>
            </a:extLst>
          </p:cNvPr>
          <p:cNvSpPr/>
          <p:nvPr/>
        </p:nvSpPr>
        <p:spPr>
          <a:xfrm>
            <a:off x="526473" y="2549236"/>
            <a:ext cx="6096000" cy="394363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DE110D-8553-66D2-EEE6-CECA65CDDB7A}"/>
              </a:ext>
            </a:extLst>
          </p:cNvPr>
          <p:cNvSpPr txBox="1"/>
          <p:nvPr/>
        </p:nvSpPr>
        <p:spPr>
          <a:xfrm>
            <a:off x="1101436" y="2926854"/>
            <a:ext cx="494607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“So they strengthened the kingdom of Judah, and made Rehoboam the son of Solomon strong for three years,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they walked in the way of David and Solomon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three years.”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Chron. 11:17</a:t>
            </a:r>
          </a:p>
        </p:txBody>
      </p:sp>
    </p:spTree>
    <p:extLst>
      <p:ext uri="{BB962C8B-B14F-4D97-AF65-F5344CB8AC3E}">
        <p14:creationId xmlns:p14="http://schemas.microsoft.com/office/powerpoint/2010/main" val="36594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Forsook the Law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143757" cy="4793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12:1-4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b="1" dirty="0"/>
              <a:t>The widespread practice of idolatry in Judah. </a:t>
            </a:r>
          </a:p>
          <a:p>
            <a:pPr lvl="1"/>
            <a:r>
              <a:rPr lang="en-US" sz="2800" b="1" dirty="0"/>
              <a:t>1 Kings 14:23-24</a:t>
            </a:r>
          </a:p>
          <a:p>
            <a:r>
              <a:rPr lang="en-US" b="1" dirty="0"/>
              <a:t>God sent the king of Egypt against Judah. </a:t>
            </a:r>
            <a:endParaRPr lang="en-US" dirty="0"/>
          </a:p>
          <a:p>
            <a:r>
              <a:rPr lang="en-US" b="1" dirty="0"/>
              <a:t>He took the fortified cities and marched towards Jerusalem. </a:t>
            </a:r>
            <a:endParaRPr lang="en-US" dirty="0"/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95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Forsook the Law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05" y="1814945"/>
            <a:ext cx="7143757" cy="4793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12:1-4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b="1" dirty="0"/>
              <a:t>The widespread practice of idolatry in Judah. </a:t>
            </a:r>
          </a:p>
          <a:p>
            <a:pPr lvl="1"/>
            <a:r>
              <a:rPr lang="en-US" sz="2800" b="1" dirty="0"/>
              <a:t>1 Kings 14:23-24</a:t>
            </a:r>
          </a:p>
          <a:p>
            <a:r>
              <a:rPr lang="en-US" b="1" dirty="0"/>
              <a:t>God sent the king of Egypt against Judah. </a:t>
            </a:r>
            <a:endParaRPr lang="en-US" dirty="0"/>
          </a:p>
          <a:p>
            <a:r>
              <a:rPr lang="en-US" b="1" dirty="0"/>
              <a:t>He took the fortified cities and marched towards Jerusalem. </a:t>
            </a:r>
            <a:endParaRPr lang="en-US" dirty="0"/>
          </a:p>
        </p:txBody>
      </p:sp>
      <p:pic>
        <p:nvPicPr>
          <p:cNvPr id="2050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ED6DAD80-B866-3B8B-C4FC-F6E16B972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0" t="23725" b="18991"/>
          <a:stretch/>
        </p:blipFill>
        <p:spPr bwMode="auto">
          <a:xfrm>
            <a:off x="6892644" y="4627418"/>
            <a:ext cx="203661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6936DD8-4259-AD9E-0F72-C66CC32A0C46}"/>
              </a:ext>
            </a:extLst>
          </p:cNvPr>
          <p:cNvSpPr/>
          <p:nvPr/>
        </p:nvSpPr>
        <p:spPr>
          <a:xfrm>
            <a:off x="526473" y="1699202"/>
            <a:ext cx="6096000" cy="479367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907480-B9FD-3F6A-879A-42D7747E97EE}"/>
              </a:ext>
            </a:extLst>
          </p:cNvPr>
          <p:cNvSpPr txBox="1"/>
          <p:nvPr/>
        </p:nvSpPr>
        <p:spPr>
          <a:xfrm>
            <a:off x="1101436" y="1832330"/>
            <a:ext cx="49460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“Then Shemaiah the prophet came to Rehoboam and the leaders of Judah, who were gathered together in Jerusalem because of Shishak, and said to them, ‘Thus says the Lord: “You have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forsaken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Me, and therefore I also have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left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you in the hand of Shishak.”’”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Chron. 12:5</a:t>
            </a:r>
          </a:p>
        </p:txBody>
      </p:sp>
    </p:spTree>
    <p:extLst>
      <p:ext uri="{BB962C8B-B14F-4D97-AF65-F5344CB8AC3E}">
        <p14:creationId xmlns:p14="http://schemas.microsoft.com/office/powerpoint/2010/main" val="9872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70AE-7D24-8298-1F25-6E7A7257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876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He Humbled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14B1-EC85-B003-92E8-773F0356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2656"/>
            <a:ext cx="7886700" cy="4475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 Chronicles 12:5-12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He and the leaders repented. </a:t>
            </a:r>
          </a:p>
          <a:p>
            <a:r>
              <a:rPr lang="en-US" b="1" dirty="0"/>
              <a:t>God granted them </a:t>
            </a:r>
            <a:r>
              <a:rPr lang="en-US" b="1" i="1" dirty="0"/>
              <a:t>“some deliverance” </a:t>
            </a:r>
            <a:r>
              <a:rPr lang="en-US" b="1" dirty="0"/>
              <a:t>(v. 7), but not total deliverance.  </a:t>
            </a:r>
          </a:p>
        </p:txBody>
      </p:sp>
      <p:pic>
        <p:nvPicPr>
          <p:cNvPr id="4" name="Picture 2" descr="Smiley Face Feedback Rating Icons Stock Vector - Illustration of gesture,  feedback: 231220198">
            <a:extLst>
              <a:ext uri="{FF2B5EF4-FFF2-40B4-BE49-F238E27FC236}">
                <a16:creationId xmlns:a16="http://schemas.microsoft.com/office/drawing/2014/main" id="{05409005-9A55-C5ED-C2DB-D04EB9FE8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5" r="63207" b="21394"/>
          <a:stretch/>
        </p:blipFill>
        <p:spPr bwMode="auto">
          <a:xfrm>
            <a:off x="6747165" y="4793671"/>
            <a:ext cx="2161310" cy="188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32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663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Aharoni</vt:lpstr>
      <vt:lpstr>Arial</vt:lpstr>
      <vt:lpstr>Arial Narrow</vt:lpstr>
      <vt:lpstr>Bookman Old Style</vt:lpstr>
      <vt:lpstr>Calibri</vt:lpstr>
      <vt:lpstr>Calibri Light</vt:lpstr>
      <vt:lpstr>Rockwell</vt:lpstr>
      <vt:lpstr>2_Office Theme</vt:lpstr>
      <vt:lpstr>3_Office Theme</vt:lpstr>
      <vt:lpstr>Damask</vt:lpstr>
      <vt:lpstr>PowerPoint Presentation</vt:lpstr>
      <vt:lpstr>Royal Fail  King Rehoboam</vt:lpstr>
      <vt:lpstr>Under Rehoboam’s Reign…</vt:lpstr>
      <vt:lpstr>Lost the 10 Northern Tribes</vt:lpstr>
      <vt:lpstr>He Fortified Judah</vt:lpstr>
      <vt:lpstr>He Fortified Judah</vt:lpstr>
      <vt:lpstr>He Forsook the Law of the Lord</vt:lpstr>
      <vt:lpstr>He Forsook the Law of the Lord</vt:lpstr>
      <vt:lpstr>He Humbled Himself</vt:lpstr>
      <vt:lpstr>He Faced the Consequences</vt:lpstr>
      <vt:lpstr>He Faced the Consequences</vt:lpstr>
      <vt:lpstr>He Faced the Consequences</vt:lpstr>
      <vt:lpstr>God’s Verdict on Rehoboam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168</cp:revision>
  <dcterms:created xsi:type="dcterms:W3CDTF">2008-03-16T18:22:36Z</dcterms:created>
  <dcterms:modified xsi:type="dcterms:W3CDTF">2022-09-12T15:00:52Z</dcterms:modified>
</cp:coreProperties>
</file>