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7"/>
  </p:notesMasterIdLst>
  <p:sldIdLst>
    <p:sldId id="257" r:id="rId3"/>
    <p:sldId id="256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266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7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3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32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2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3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91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4. Blamelessly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That you may become blameless and harmless, children of God without fault in the midst of a crooked and perverse generation, among whom you shine as lights in the world.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2:15</a:t>
            </a:r>
          </a:p>
        </p:txBody>
      </p:sp>
    </p:spTree>
    <p:extLst>
      <p:ext uri="{BB962C8B-B14F-4D97-AF65-F5344CB8AC3E}">
        <p14:creationId xmlns:p14="http://schemas.microsoft.com/office/powerpoint/2010/main" val="17207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5. Steadfastly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Holding fast the word of life, so that I may rejoice in the day of Christ that I have not run in vain or labored in vain.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2:16</a:t>
            </a:r>
          </a:p>
        </p:txBody>
      </p:sp>
    </p:spTree>
    <p:extLst>
      <p:ext uri="{BB962C8B-B14F-4D97-AF65-F5344CB8AC3E}">
        <p14:creationId xmlns:p14="http://schemas.microsoft.com/office/powerpoint/2010/main" val="4087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6. Cheerfully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Yes, and if I am being poured out as a drink offering on the sacrifice and service of your faith, I am glad and rejoice with you all. </a:t>
            </a:r>
          </a:p>
          <a:p>
            <a:pPr marL="0" indent="0">
              <a:buNone/>
            </a:pPr>
            <a:r>
              <a:rPr lang="en-US" dirty="0"/>
              <a:t>For the same reason you also be glad and rejoice with me.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2:17-18</a:t>
            </a:r>
          </a:p>
        </p:txBody>
      </p:sp>
    </p:spTree>
    <p:extLst>
      <p:ext uri="{BB962C8B-B14F-4D97-AF65-F5344CB8AC3E}">
        <p14:creationId xmlns:p14="http://schemas.microsoft.com/office/powerpoint/2010/main" val="35228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636"/>
            <a:ext cx="7886700" cy="4999327"/>
          </a:xfrm>
        </p:spPr>
        <p:txBody>
          <a:bodyPr>
            <a:normAutofit/>
          </a:bodyPr>
          <a:lstStyle/>
          <a:p>
            <a:pPr marL="0" indent="0" algn="ctr">
              <a:buSzPct val="90000"/>
              <a:buNone/>
            </a:pPr>
            <a:r>
              <a:rPr lang="en-US" sz="3200" b="1" dirty="0"/>
              <a:t>We can </a:t>
            </a:r>
            <a:r>
              <a:rPr lang="en-US" sz="3200" b="1" i="1" dirty="0"/>
              <a:t>rejoice</a:t>
            </a:r>
            <a:r>
              <a:rPr lang="en-US" sz="3200" b="1" dirty="0"/>
              <a:t> if we are doing… </a:t>
            </a:r>
          </a:p>
          <a:p>
            <a:pPr>
              <a:buSzPct val="90000"/>
            </a:pPr>
            <a:r>
              <a:rPr lang="en-US" sz="3200" b="1" dirty="0"/>
              <a:t>the right thing, </a:t>
            </a:r>
          </a:p>
          <a:p>
            <a:pPr>
              <a:buSzPct val="90000"/>
            </a:pPr>
            <a:r>
              <a:rPr lang="en-US" sz="3200" b="1" dirty="0"/>
              <a:t>in the right way,</a:t>
            </a:r>
          </a:p>
          <a:p>
            <a:pPr>
              <a:buSzPct val="90000"/>
            </a:pPr>
            <a:r>
              <a:rPr lang="en-US" sz="3200" b="1" dirty="0"/>
              <a:t>with the right attitude.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Work Out Your Own Salvation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2:12-18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DC6E-DFB9-21D9-6DA7-B45C92CE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Therefore, my beloved, as you have always obeyed, not as in my presence only, but now much more in my absence, work out your own salvation with fear and trembling.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Philippians 2:12</a:t>
            </a:r>
          </a:p>
        </p:txBody>
      </p:sp>
    </p:spTree>
    <p:extLst>
      <p:ext uri="{BB962C8B-B14F-4D97-AF65-F5344CB8AC3E}">
        <p14:creationId xmlns:p14="http://schemas.microsoft.com/office/powerpoint/2010/main" val="38983814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DC6E-DFB9-21D9-6DA7-B45C92CE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Therefore, my beloved, as you have always obeyed, not as in my presence only, but now much more in my absence,</a:t>
            </a:r>
            <a:r>
              <a:rPr lang="en-US" sz="3200" dirty="0">
                <a:highlight>
                  <a:srgbClr val="FFFF00"/>
                </a:highlight>
              </a:rPr>
              <a:t> work out </a:t>
            </a:r>
            <a:r>
              <a:rPr lang="en-US" sz="3200" dirty="0"/>
              <a:t>your own salvation with fear and trembling.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Philippians 2:12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3AB330-C388-E906-ACE9-505980DAF0A1}"/>
              </a:ext>
            </a:extLst>
          </p:cNvPr>
          <p:cNvSpPr/>
          <p:nvPr/>
        </p:nvSpPr>
        <p:spPr>
          <a:xfrm>
            <a:off x="628651" y="4003963"/>
            <a:ext cx="7886700" cy="234141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422C8-F142-6CCF-7F60-AD005BE47989}"/>
              </a:ext>
            </a:extLst>
          </p:cNvPr>
          <p:cNvSpPr txBox="1"/>
          <p:nvPr/>
        </p:nvSpPr>
        <p:spPr>
          <a:xfrm>
            <a:off x="942109" y="4184067"/>
            <a:ext cx="7259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katergazomai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“do work fully, accomplish, to finish”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(Strong’s).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to accomplish or finish what we have begun; see it through to the end.</a:t>
            </a:r>
          </a:p>
        </p:txBody>
      </p:sp>
    </p:spTree>
    <p:extLst>
      <p:ext uri="{BB962C8B-B14F-4D97-AF65-F5344CB8AC3E}">
        <p14:creationId xmlns:p14="http://schemas.microsoft.com/office/powerpoint/2010/main" val="2625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DC6E-DFB9-21D9-6DA7-B45C92CE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0655"/>
            <a:ext cx="7886700" cy="5096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Therefore, my beloved, as you have always obeyed, not as in my presence only, but now much more in my absence, work out </a:t>
            </a:r>
            <a:r>
              <a:rPr lang="en-US" sz="3200" dirty="0">
                <a:highlight>
                  <a:srgbClr val="FFFF00"/>
                </a:highlight>
              </a:rPr>
              <a:t>your own </a:t>
            </a:r>
            <a:r>
              <a:rPr lang="en-US" sz="3200" dirty="0"/>
              <a:t>salvation with fear and trembling.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/>
              <a:t>Philippians 2:12</a:t>
            </a:r>
          </a:p>
        </p:txBody>
      </p:sp>
    </p:spTree>
    <p:extLst>
      <p:ext uri="{BB962C8B-B14F-4D97-AF65-F5344CB8AC3E}">
        <p14:creationId xmlns:p14="http://schemas.microsoft.com/office/powerpoint/2010/main" val="16827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FD4DD6-AE19-226C-B026-7ACCB82ED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99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1. Reverently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Therefore, my beloved, as you have always obeyed, not as in my presence only, but now much more in my absence, work out your own salvation </a:t>
            </a:r>
            <a:r>
              <a:rPr lang="en-US" dirty="0">
                <a:highlight>
                  <a:srgbClr val="FFFF00"/>
                </a:highlight>
              </a:rPr>
              <a:t>with fear and trembling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2:12</a:t>
            </a:r>
          </a:p>
        </p:txBody>
      </p:sp>
    </p:spTree>
    <p:extLst>
      <p:ext uri="{BB962C8B-B14F-4D97-AF65-F5344CB8AC3E}">
        <p14:creationId xmlns:p14="http://schemas.microsoft.com/office/powerpoint/2010/main" val="26869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2. Confidently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it is God who works in you both to will and to do for His good pleasure.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2:13</a:t>
            </a:r>
          </a:p>
        </p:txBody>
      </p:sp>
    </p:spTree>
    <p:extLst>
      <p:ext uri="{BB962C8B-B14F-4D97-AF65-F5344CB8AC3E}">
        <p14:creationId xmlns:p14="http://schemas.microsoft.com/office/powerpoint/2010/main" val="463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26FBC-99EA-350C-ED8B-5438626A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5747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123C0-FEAD-BA9E-685F-9080AA6A9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3. Willingly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 all things without complaining and disputing.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Philippians 2:14</a:t>
            </a:r>
          </a:p>
        </p:txBody>
      </p:sp>
    </p:spTree>
    <p:extLst>
      <p:ext uri="{BB962C8B-B14F-4D97-AF65-F5344CB8AC3E}">
        <p14:creationId xmlns:p14="http://schemas.microsoft.com/office/powerpoint/2010/main" val="25597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417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Work Out Your Own Salvation</vt:lpstr>
      <vt:lpstr>PowerPoint Presentation</vt:lpstr>
      <vt:lpstr>PowerPoint Presentation</vt:lpstr>
      <vt:lpstr>PowerPoint Presentation</vt:lpstr>
      <vt:lpstr>With the Right Attitude</vt:lpstr>
      <vt:lpstr>With the Right Attitude</vt:lpstr>
      <vt:lpstr>With the Right Attitude</vt:lpstr>
      <vt:lpstr>With the Right Attitude</vt:lpstr>
      <vt:lpstr>With the Right Attitude</vt:lpstr>
      <vt:lpstr>With the Right Attitude</vt:lpstr>
      <vt:lpstr>With the Right Attitude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170</cp:revision>
  <dcterms:created xsi:type="dcterms:W3CDTF">2008-03-16T18:22:36Z</dcterms:created>
  <dcterms:modified xsi:type="dcterms:W3CDTF">2022-09-04T19:46:14Z</dcterms:modified>
</cp:coreProperties>
</file>