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  <p:sldMasterId id="2147483730" r:id="rId3"/>
  </p:sldMasterIdLst>
  <p:notesMasterIdLst>
    <p:notesMasterId r:id="rId10"/>
  </p:notesMasterIdLst>
  <p:sldIdLst>
    <p:sldId id="261" r:id="rId4"/>
    <p:sldId id="258" r:id="rId5"/>
    <p:sldId id="257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588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751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99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836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05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646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87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380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29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236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187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11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719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5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073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2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EECAC-7F8F-4EBA-8C3A-BC40F113A4A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16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42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oken crown | Crown aesthetic, Royalty aesthetic, Black aesthetic">
            <a:extLst>
              <a:ext uri="{FF2B5EF4-FFF2-40B4-BE49-F238E27FC236}">
                <a16:creationId xmlns:a16="http://schemas.microsoft.com/office/drawing/2014/main" id="{4D656D38-2260-9B70-9771-0D2099327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8" t="13954" r="13750" b="13125"/>
          <a:stretch/>
        </p:blipFill>
        <p:spPr bwMode="auto">
          <a:xfrm>
            <a:off x="5569525" y="4016622"/>
            <a:ext cx="2944090" cy="201662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32F6D6-A647-D3D1-5AD4-CE0EC506C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1666"/>
            <a:ext cx="7772400" cy="3207333"/>
          </a:xfrm>
        </p:spPr>
        <p:txBody>
          <a:bodyPr>
            <a:normAutofit/>
          </a:bodyPr>
          <a:lstStyle/>
          <a:p>
            <a:r>
              <a:rPr lang="en-US" sz="8800" b="1" dirty="0">
                <a:ln>
                  <a:solidFill>
                    <a:schemeClr val="bg2">
                      <a:lumMod val="5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Royal Fail</a:t>
            </a:r>
            <a:br>
              <a:rPr lang="en-US" sz="4400" b="1" dirty="0">
                <a:ln>
                  <a:solidFill>
                    <a:schemeClr val="bg2">
                      <a:lumMod val="5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US" sz="4400" b="1" dirty="0">
                <a:ln>
                  <a:solidFill>
                    <a:schemeClr val="bg2">
                      <a:lumMod val="5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6000" b="1" dirty="0">
                <a:latin typeface="Arial Narrow" panose="020B0606020202030204" pitchFamily="34" charset="0"/>
              </a:rPr>
              <a:t>King Saul</a:t>
            </a:r>
            <a:endParaRPr lang="en-US" b="1" dirty="0">
              <a:ln>
                <a:solidFill>
                  <a:schemeClr val="bg2">
                    <a:lumMod val="50000"/>
                  </a:schemeClr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197CE8-8B20-85FB-BBE2-88F3D96A0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255" y="4405744"/>
            <a:ext cx="4565072" cy="1813609"/>
          </a:xfrm>
        </p:spPr>
        <p:txBody>
          <a:bodyPr>
            <a:normAutofit/>
          </a:bodyPr>
          <a:lstStyle/>
          <a:p>
            <a:r>
              <a:rPr lang="en-US" sz="4400" b="1" dirty="0"/>
              <a:t>1 Samuel 11-31</a:t>
            </a:r>
          </a:p>
        </p:txBody>
      </p:sp>
    </p:spTree>
    <p:extLst>
      <p:ext uri="{BB962C8B-B14F-4D97-AF65-F5344CB8AC3E}">
        <p14:creationId xmlns:p14="http://schemas.microsoft.com/office/powerpoint/2010/main" val="170805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Saul’s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940" y="1911926"/>
            <a:ext cx="7143757" cy="4696691"/>
          </a:xfrm>
        </p:spPr>
        <p:txBody>
          <a:bodyPr>
            <a:normAutofit/>
          </a:bodyPr>
          <a:lstStyle/>
          <a:p>
            <a:r>
              <a:rPr lang="en-US" b="1" dirty="0"/>
              <a:t>He was the first king. </a:t>
            </a:r>
          </a:p>
          <a:p>
            <a:r>
              <a:rPr lang="en-US" b="1" dirty="0"/>
              <a:t>No administration in place. </a:t>
            </a:r>
          </a:p>
          <a:p>
            <a:r>
              <a:rPr lang="en-US" b="1" dirty="0"/>
              <a:t>No experienced counselors to help. </a:t>
            </a:r>
          </a:p>
          <a:p>
            <a:r>
              <a:rPr lang="en-US" b="1" dirty="0"/>
              <a:t>First man since Joshua to be a </a:t>
            </a:r>
            <a:br>
              <a:rPr lang="en-US" b="1" dirty="0"/>
            </a:br>
            <a:r>
              <a:rPr lang="en-US" b="1" dirty="0"/>
              <a:t>national leader (400 years prior). </a:t>
            </a:r>
          </a:p>
          <a:p>
            <a:r>
              <a:rPr lang="en-US" b="1" dirty="0"/>
              <a:t>None of the judges had been </a:t>
            </a:r>
            <a:br>
              <a:rPr lang="en-US" b="1" dirty="0"/>
            </a:br>
            <a:r>
              <a:rPr lang="en-US" b="1" dirty="0"/>
              <a:t>able to unite more than six tribes </a:t>
            </a:r>
            <a:br>
              <a:rPr lang="en-US" b="1" dirty="0"/>
            </a:br>
            <a:r>
              <a:rPr lang="en-US" b="1" dirty="0"/>
              <a:t>at a time. </a:t>
            </a:r>
            <a:endParaRPr lang="en-US" dirty="0"/>
          </a:p>
        </p:txBody>
      </p:sp>
      <p:pic>
        <p:nvPicPr>
          <p:cNvPr id="1036" name="Picture 12" descr="47,415 Mountain Climbing Stock Illustrations, Cliparts and Royalty Free  Mountain Climbing Vectors">
            <a:extLst>
              <a:ext uri="{FF2B5EF4-FFF2-40B4-BE49-F238E27FC236}">
                <a16:creationId xmlns:a16="http://schemas.microsoft.com/office/drawing/2014/main" id="{A50B449F-F402-2284-57B8-666C5900E3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5" r="36802"/>
          <a:stretch/>
        </p:blipFill>
        <p:spPr bwMode="auto">
          <a:xfrm flipH="1">
            <a:off x="6341523" y="1773382"/>
            <a:ext cx="2173826" cy="422563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45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Whirlwind Illustrations | Unique Modern and Vintage Style Stock  Illustrations for Licensing | CSA Images">
            <a:extLst>
              <a:ext uri="{FF2B5EF4-FFF2-40B4-BE49-F238E27FC236}">
                <a16:creationId xmlns:a16="http://schemas.microsoft.com/office/drawing/2014/main" id="{5D13C92E-F7F9-1D61-1BDE-FC6503A822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22"/>
          <a:stretch/>
        </p:blipFill>
        <p:spPr bwMode="auto">
          <a:xfrm>
            <a:off x="6173189" y="2050468"/>
            <a:ext cx="2291926" cy="316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Saul’s Downward Spiral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05" y="1607137"/>
            <a:ext cx="7143757" cy="500148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Delivers </a:t>
            </a:r>
            <a:r>
              <a:rPr lang="en-US" b="1" dirty="0" err="1"/>
              <a:t>Jabesh</a:t>
            </a:r>
            <a:r>
              <a:rPr lang="en-US" b="1" dirty="0"/>
              <a:t> Gilead </a:t>
            </a:r>
            <a:r>
              <a:rPr lang="en-US" dirty="0"/>
              <a:t>(11)</a:t>
            </a:r>
          </a:p>
          <a:p>
            <a:r>
              <a:rPr lang="en-US" b="1" dirty="0"/>
              <a:t>Offers priestly sacrifice </a:t>
            </a:r>
            <a:r>
              <a:rPr lang="en-US" dirty="0"/>
              <a:t>(13)</a:t>
            </a:r>
          </a:p>
          <a:p>
            <a:r>
              <a:rPr lang="en-US" b="1" dirty="0"/>
              <a:t>Foolish oath weakens army </a:t>
            </a:r>
            <a:r>
              <a:rPr lang="en-US" dirty="0"/>
              <a:t>(14) </a:t>
            </a:r>
          </a:p>
          <a:p>
            <a:r>
              <a:rPr lang="en-US" b="1" dirty="0"/>
              <a:t>Spares Agag and animals </a:t>
            </a:r>
            <a:r>
              <a:rPr lang="en-US" dirty="0"/>
              <a:t>(15) </a:t>
            </a:r>
          </a:p>
          <a:p>
            <a:r>
              <a:rPr lang="en-US" b="1" dirty="0"/>
              <a:t>Fears Goliath </a:t>
            </a:r>
            <a:r>
              <a:rPr lang="en-US" dirty="0"/>
              <a:t>(17) </a:t>
            </a:r>
          </a:p>
          <a:p>
            <a:r>
              <a:rPr lang="en-US" b="1" dirty="0"/>
              <a:t>Seeks David’s life </a:t>
            </a:r>
            <a:r>
              <a:rPr lang="en-US" dirty="0"/>
              <a:t>(18-31)</a:t>
            </a:r>
          </a:p>
          <a:p>
            <a:r>
              <a:rPr lang="en-US" b="1" dirty="0"/>
              <a:t>Tried to kill his son Jonathan </a:t>
            </a:r>
            <a:r>
              <a:rPr lang="en-US" dirty="0"/>
              <a:t>(20)</a:t>
            </a:r>
          </a:p>
          <a:p>
            <a:r>
              <a:rPr lang="en-US" b="1" dirty="0"/>
              <a:t>Murders the priests </a:t>
            </a:r>
            <a:r>
              <a:rPr lang="en-US" dirty="0"/>
              <a:t>(22) </a:t>
            </a:r>
          </a:p>
          <a:p>
            <a:r>
              <a:rPr lang="en-US" b="1" dirty="0"/>
              <a:t>Consults a medium </a:t>
            </a:r>
            <a:r>
              <a:rPr lang="en-US" dirty="0"/>
              <a:t>(28) </a:t>
            </a:r>
          </a:p>
          <a:p>
            <a:r>
              <a:rPr lang="en-US" b="1" dirty="0"/>
              <a:t>Commits suicide </a:t>
            </a:r>
            <a:r>
              <a:rPr lang="en-US" dirty="0"/>
              <a:t>(31:4)</a:t>
            </a:r>
          </a:p>
          <a:p>
            <a:r>
              <a:rPr lang="en-US" b="1" dirty="0"/>
              <a:t>Philistines hang his corpse on a wall </a:t>
            </a:r>
            <a:r>
              <a:rPr lang="en-US" dirty="0"/>
              <a:t>(31: 9-10)</a:t>
            </a:r>
          </a:p>
        </p:txBody>
      </p:sp>
    </p:spTree>
    <p:extLst>
      <p:ext uri="{BB962C8B-B14F-4D97-AF65-F5344CB8AC3E}">
        <p14:creationId xmlns:p14="http://schemas.microsoft.com/office/powerpoint/2010/main" val="2561194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Where Did Saul Go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2656"/>
            <a:ext cx="7886700" cy="44750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He Did Not Walk By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He Did Not Seek First the Kingdom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He Did Not Accept Redemption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96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602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166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Aharoni</vt:lpstr>
      <vt:lpstr>Arial</vt:lpstr>
      <vt:lpstr>Arial Narrow</vt:lpstr>
      <vt:lpstr>Bookman Old Style</vt:lpstr>
      <vt:lpstr>Calibri</vt:lpstr>
      <vt:lpstr>Calibri Light</vt:lpstr>
      <vt:lpstr>Rockwell</vt:lpstr>
      <vt:lpstr>2_Office Theme</vt:lpstr>
      <vt:lpstr>3_Office Theme</vt:lpstr>
      <vt:lpstr>Damask</vt:lpstr>
      <vt:lpstr>PowerPoint Presentation</vt:lpstr>
      <vt:lpstr>Royal Fail  King Saul</vt:lpstr>
      <vt:lpstr>Saul’s Challenges</vt:lpstr>
      <vt:lpstr>Saul’s Downward Spiral</vt:lpstr>
      <vt:lpstr>Where Did Saul Go Wrong?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165</cp:revision>
  <dcterms:created xsi:type="dcterms:W3CDTF">2008-03-16T18:22:36Z</dcterms:created>
  <dcterms:modified xsi:type="dcterms:W3CDTF">2022-09-04T19:44:46Z</dcterms:modified>
</cp:coreProperties>
</file>