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7"/>
  </p:notesMasterIdLst>
  <p:sldIdLst>
    <p:sldId id="257" r:id="rId3"/>
    <p:sldId id="256" r:id="rId4"/>
    <p:sldId id="270" r:id="rId5"/>
    <p:sldId id="296" r:id="rId6"/>
    <p:sldId id="297" r:id="rId7"/>
    <p:sldId id="298" r:id="rId8"/>
    <p:sldId id="299" r:id="rId9"/>
    <p:sldId id="300" r:id="rId10"/>
    <p:sldId id="301" r:id="rId11"/>
    <p:sldId id="303" r:id="rId12"/>
    <p:sldId id="304" r:id="rId13"/>
    <p:sldId id="305" r:id="rId14"/>
    <p:sldId id="266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02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6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7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87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32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2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8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6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0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2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2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9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8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5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3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76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9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4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2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E66D-D87A-D964-07A5-1125C414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7527"/>
            <a:ext cx="78867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And being found in appearance as a man, He humbled Himself and became obedient to the point of death, even the death of the cross.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2:8</a:t>
            </a:r>
          </a:p>
        </p:txBody>
      </p:sp>
    </p:spTree>
    <p:extLst>
      <p:ext uri="{BB962C8B-B14F-4D97-AF65-F5344CB8AC3E}">
        <p14:creationId xmlns:p14="http://schemas.microsoft.com/office/powerpoint/2010/main" val="39579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E66D-D87A-D964-07A5-1125C414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7527"/>
            <a:ext cx="78867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And being found in appearance as a man, He </a:t>
            </a:r>
            <a:r>
              <a:rPr lang="en-US" sz="3200" b="1" dirty="0">
                <a:highlight>
                  <a:srgbClr val="FFFF00"/>
                </a:highlight>
              </a:rPr>
              <a:t>humbled Himself </a:t>
            </a:r>
            <a:r>
              <a:rPr lang="en-US" sz="3200" b="1" dirty="0"/>
              <a:t>and </a:t>
            </a:r>
            <a:r>
              <a:rPr lang="en-US" sz="3200" b="1" dirty="0">
                <a:highlight>
                  <a:srgbClr val="FFFF00"/>
                </a:highlight>
              </a:rPr>
              <a:t>became obedient to the point of death</a:t>
            </a:r>
            <a:r>
              <a:rPr lang="en-US" sz="3200" b="1" dirty="0"/>
              <a:t>, even the </a:t>
            </a:r>
            <a:r>
              <a:rPr lang="en-US" sz="3200" b="1" u="sng" dirty="0">
                <a:highlight>
                  <a:srgbClr val="FFFF00"/>
                </a:highlight>
              </a:rPr>
              <a:t>death of the cross</a:t>
            </a:r>
            <a:r>
              <a:rPr lang="en-US" sz="3200" b="1" dirty="0"/>
              <a:t>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2:8</a:t>
            </a:r>
          </a:p>
        </p:txBody>
      </p:sp>
    </p:spTree>
    <p:extLst>
      <p:ext uri="{BB962C8B-B14F-4D97-AF65-F5344CB8AC3E}">
        <p14:creationId xmlns:p14="http://schemas.microsoft.com/office/powerpoint/2010/main" val="23510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D9BE-CE2F-BC69-4980-4767026C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His Exaltation  </a:t>
            </a:r>
            <a:r>
              <a:rPr lang="en-US" sz="3600" b="1" dirty="0">
                <a:latin typeface="+mn-lt"/>
              </a:rPr>
              <a:t>vs. 9-11</a:t>
            </a:r>
            <a:endParaRPr lang="en-US" b="1" dirty="0">
              <a:latin typeface="+mn-lt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E76D5A1-3440-C7FC-049A-500B21771B22}"/>
              </a:ext>
            </a:extLst>
          </p:cNvPr>
          <p:cNvSpPr/>
          <p:nvPr/>
        </p:nvSpPr>
        <p:spPr>
          <a:xfrm>
            <a:off x="868510" y="1825625"/>
            <a:ext cx="3089564" cy="4351338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EC044-2629-7DDC-F737-C01F5E466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5235" y="2670760"/>
            <a:ext cx="2156114" cy="28987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Jesus Humbled Himself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63793FD-0C28-772D-7F50-415A796D999B}"/>
              </a:ext>
            </a:extLst>
          </p:cNvPr>
          <p:cNvSpPr/>
          <p:nvPr/>
        </p:nvSpPr>
        <p:spPr>
          <a:xfrm rot="10800000">
            <a:off x="4849531" y="1825625"/>
            <a:ext cx="3089564" cy="4351338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89A6F7-AA22-C10A-F143-D04BDD4B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3959" y="2670760"/>
            <a:ext cx="1480705" cy="252469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God Exalted Him</a:t>
            </a:r>
          </a:p>
        </p:txBody>
      </p:sp>
    </p:spTree>
    <p:extLst>
      <p:ext uri="{BB962C8B-B14F-4D97-AF65-F5344CB8AC3E}">
        <p14:creationId xmlns:p14="http://schemas.microsoft.com/office/powerpoint/2010/main" val="27510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7636"/>
            <a:ext cx="7886700" cy="4999327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b="1" dirty="0"/>
              <a:t>We can </a:t>
            </a:r>
            <a:r>
              <a:rPr lang="en-US" b="1" i="1" dirty="0"/>
              <a:t>rejoice</a:t>
            </a:r>
            <a:r>
              <a:rPr lang="en-US" b="1" dirty="0"/>
              <a:t> because our Lord lowered Himself on our behalf, in our interest, to save our souls. </a:t>
            </a:r>
          </a:p>
          <a:p>
            <a:pPr>
              <a:buSzPct val="90000"/>
            </a:pPr>
            <a:r>
              <a:rPr lang="en-US" b="1" dirty="0"/>
              <a:t>This is an example we are to follow. </a:t>
            </a:r>
          </a:p>
          <a:p>
            <a:pPr>
              <a:buSzPct val="90000"/>
            </a:pPr>
            <a:r>
              <a:rPr lang="en-US" b="1" dirty="0"/>
              <a:t>We can </a:t>
            </a:r>
            <a:r>
              <a:rPr lang="en-US" b="1" i="1" dirty="0"/>
              <a:t>rejoice</a:t>
            </a:r>
            <a:r>
              <a:rPr lang="en-US" b="1" dirty="0"/>
              <a:t> to the extent that every member humbles themselves in the interest of serving others and maintaining our unity.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D9375-B056-8B8C-CEB8-AAE13F4AFB32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5F0B-516E-E5A4-B455-43BA83220130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18653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Let This Mind Be In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2:5-11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5CF4-E08E-A787-2FB5-09619501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Congregational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1292-438E-CEC1-35CF-1E80E8F1B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Paul has called for the Philippians to have UNITY. </a:t>
            </a:r>
          </a:p>
          <a:p>
            <a:r>
              <a:rPr lang="en-US" sz="3200" b="1" dirty="0"/>
              <a:t>The unity cannot exist without HUMILITY. </a:t>
            </a:r>
          </a:p>
          <a:p>
            <a:r>
              <a:rPr lang="en-US" sz="3200" b="1" dirty="0"/>
              <a:t>The humility exhibited by CHRIST is the example to follow. </a:t>
            </a:r>
          </a:p>
          <a:p>
            <a:pPr lvl="1"/>
            <a:r>
              <a:rPr lang="en-US" sz="3200" b="1" dirty="0"/>
              <a:t>“Let this mind be in you which was also in Christ Jesus” (v. 5).</a:t>
            </a:r>
          </a:p>
        </p:txBody>
      </p:sp>
    </p:spTree>
    <p:extLst>
      <p:ext uri="{BB962C8B-B14F-4D97-AF65-F5344CB8AC3E}">
        <p14:creationId xmlns:p14="http://schemas.microsoft.com/office/powerpoint/2010/main" val="2247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E66D-D87A-D964-07A5-1125C414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7527"/>
            <a:ext cx="78867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Who, being in the form of God, did not consider it robbery to be equal with God,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2:6</a:t>
            </a:r>
          </a:p>
        </p:txBody>
      </p:sp>
    </p:spTree>
    <p:extLst>
      <p:ext uri="{BB962C8B-B14F-4D97-AF65-F5344CB8AC3E}">
        <p14:creationId xmlns:p14="http://schemas.microsoft.com/office/powerpoint/2010/main" val="18796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E66D-D87A-D964-07A5-1125C414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7527"/>
            <a:ext cx="78867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Who,</a:t>
            </a:r>
            <a:r>
              <a:rPr lang="en-US" sz="3200" b="1" dirty="0">
                <a:highlight>
                  <a:srgbClr val="FFFF00"/>
                </a:highlight>
              </a:rPr>
              <a:t> being </a:t>
            </a:r>
            <a:r>
              <a:rPr lang="en-US" sz="3200" b="1" dirty="0"/>
              <a:t>in the form of God, did not consider it robbery to be equal with God,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2:6</a:t>
            </a:r>
          </a:p>
        </p:txBody>
      </p:sp>
    </p:spTree>
    <p:extLst>
      <p:ext uri="{BB962C8B-B14F-4D97-AF65-F5344CB8AC3E}">
        <p14:creationId xmlns:p14="http://schemas.microsoft.com/office/powerpoint/2010/main" val="7373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E66D-D87A-D964-07A5-1125C414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7527"/>
            <a:ext cx="78867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Who, being in the </a:t>
            </a:r>
            <a:r>
              <a:rPr lang="en-US" sz="3200" b="1" dirty="0">
                <a:highlight>
                  <a:srgbClr val="FFFF00"/>
                </a:highlight>
              </a:rPr>
              <a:t>form of God</a:t>
            </a:r>
            <a:r>
              <a:rPr lang="en-US" sz="3200" b="1" dirty="0"/>
              <a:t>, did not consider it robbery to be </a:t>
            </a:r>
            <a:r>
              <a:rPr lang="en-US" sz="3200" b="1" dirty="0">
                <a:highlight>
                  <a:srgbClr val="FFFF00"/>
                </a:highlight>
              </a:rPr>
              <a:t>equal with God</a:t>
            </a:r>
            <a:r>
              <a:rPr lang="en-US" sz="3200" b="1" dirty="0"/>
              <a:t>,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2:6</a:t>
            </a:r>
          </a:p>
        </p:txBody>
      </p:sp>
    </p:spTree>
    <p:extLst>
      <p:ext uri="{BB962C8B-B14F-4D97-AF65-F5344CB8AC3E}">
        <p14:creationId xmlns:p14="http://schemas.microsoft.com/office/powerpoint/2010/main" val="42043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E66D-D87A-D964-07A5-1125C414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7527"/>
            <a:ext cx="78867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But made Himself of no reputation, taking the form of a bondservant, and coming in the likeness of men.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2:7</a:t>
            </a:r>
          </a:p>
        </p:txBody>
      </p:sp>
    </p:spTree>
    <p:extLst>
      <p:ext uri="{BB962C8B-B14F-4D97-AF65-F5344CB8AC3E}">
        <p14:creationId xmlns:p14="http://schemas.microsoft.com/office/powerpoint/2010/main" val="16898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E66D-D87A-D964-07A5-1125C414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7527"/>
            <a:ext cx="78867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But </a:t>
            </a:r>
            <a:r>
              <a:rPr lang="en-US" sz="3200" b="1" dirty="0">
                <a:highlight>
                  <a:srgbClr val="FFFF00"/>
                </a:highlight>
              </a:rPr>
              <a:t>made Himself of no reputation</a:t>
            </a:r>
            <a:r>
              <a:rPr lang="en-US" sz="3200" b="1" dirty="0"/>
              <a:t>, taking the form of a bondservant, and coming in the likeness of men.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2:7</a:t>
            </a:r>
          </a:p>
        </p:txBody>
      </p:sp>
    </p:spTree>
    <p:extLst>
      <p:ext uri="{BB962C8B-B14F-4D97-AF65-F5344CB8AC3E}">
        <p14:creationId xmlns:p14="http://schemas.microsoft.com/office/powerpoint/2010/main" val="34570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E66D-D87A-D964-07A5-1125C414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7527"/>
            <a:ext cx="78867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But made Himself of no reputation, taking the form of a</a:t>
            </a:r>
            <a:r>
              <a:rPr lang="en-US" sz="3200" b="1" dirty="0">
                <a:highlight>
                  <a:srgbClr val="FFFF00"/>
                </a:highlight>
              </a:rPr>
              <a:t> bondservant</a:t>
            </a:r>
            <a:r>
              <a:rPr lang="en-US" sz="3200" b="1" dirty="0"/>
              <a:t>, and coming in the likeness of men.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2:7</a:t>
            </a:r>
          </a:p>
        </p:txBody>
      </p:sp>
    </p:spTree>
    <p:extLst>
      <p:ext uri="{BB962C8B-B14F-4D97-AF65-F5344CB8AC3E}">
        <p14:creationId xmlns:p14="http://schemas.microsoft.com/office/powerpoint/2010/main" val="28046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345</Words>
  <Application>Microsoft Office PowerPoint</Application>
  <PresentationFormat>On-screen Show (4:3)</PresentationFormat>
  <Paragraphs>51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Let This Mind Be In You</vt:lpstr>
      <vt:lpstr>Congregational 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 Exaltation  vs. 9-11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168</cp:revision>
  <dcterms:created xsi:type="dcterms:W3CDTF">2008-03-16T18:22:36Z</dcterms:created>
  <dcterms:modified xsi:type="dcterms:W3CDTF">2022-08-28T18:35:46Z</dcterms:modified>
</cp:coreProperties>
</file>