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704" r:id="rId2"/>
  </p:sldMasterIdLst>
  <p:notesMasterIdLst>
    <p:notesMasterId r:id="rId11"/>
  </p:notesMasterIdLst>
  <p:sldIdLst>
    <p:sldId id="259" r:id="rId3"/>
    <p:sldId id="256" r:id="rId4"/>
    <p:sldId id="257" r:id="rId5"/>
    <p:sldId id="261" r:id="rId6"/>
    <p:sldId id="262" r:id="rId7"/>
    <p:sldId id="263" r:id="rId8"/>
    <p:sldId id="264" r:id="rId9"/>
    <p:sldId id="258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34623" autoAdjust="0"/>
    <p:restoredTop sz="86325" autoAdjust="0"/>
  </p:normalViewPr>
  <p:slideViewPr>
    <p:cSldViewPr>
      <p:cViewPr varScale="1">
        <p:scale>
          <a:sx n="77" d="100"/>
          <a:sy n="77" d="100"/>
        </p:scale>
        <p:origin x="12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8/28/2022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7487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7340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6860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610357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279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8829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2765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7051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9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98226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775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557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803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2944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8589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627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719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274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2453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122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11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0664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73E935-E74D-413C-B2D3-A5CAFE25187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3A5B79-1615-4B4C-800E-7845CEBDC8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6691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0F119-1FF8-4546-B33C-D899D33F052B}" type="datetimeFigureOut">
              <a:rPr lang="en-US" smtClean="0"/>
              <a:t>8/28/2022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070FE-0EBA-446C-AA80-56E31AE143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802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475704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ain and Abel | Answers in Genesis">
            <a:extLst>
              <a:ext uri="{FF2B5EF4-FFF2-40B4-BE49-F238E27FC236}">
                <a16:creationId xmlns:a16="http://schemas.microsoft.com/office/drawing/2014/main" id="{0ACD461F-C9B3-DB38-A534-6184CC19AB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" y="2171406"/>
            <a:ext cx="90011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B713674-13FC-0EF4-BAB3-B020DCF71B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291084"/>
            <a:ext cx="7772400" cy="1426880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Arial Narrow" panose="020B0606020202030204" pitchFamily="34" charset="0"/>
              </a:rPr>
              <a:t>“Am I My Brother’s Keeper?”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FAAD3D-38D2-AABC-3F24-141D4AEEC48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5510072"/>
            <a:ext cx="6858000" cy="869950"/>
          </a:xfrm>
        </p:spPr>
        <p:txBody>
          <a:bodyPr>
            <a:normAutofit/>
          </a:bodyPr>
          <a:lstStyle/>
          <a:p>
            <a:r>
              <a:rPr lang="en-US" sz="3600" b="1" dirty="0">
                <a:latin typeface="Arial Narrow" panose="020B0606020202030204" pitchFamily="34" charset="0"/>
              </a:rPr>
              <a:t>Genesis 4:3-11</a:t>
            </a:r>
          </a:p>
        </p:txBody>
      </p:sp>
    </p:spTree>
    <p:extLst>
      <p:ext uri="{BB962C8B-B14F-4D97-AF65-F5344CB8AC3E}">
        <p14:creationId xmlns:p14="http://schemas.microsoft.com/office/powerpoint/2010/main" val="314375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563A-5DF5-37D7-A37A-7381CBE2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The Lost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E2-437C-9E7E-238C-2A92542C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Ezekiel 3:16-21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033823-0B1B-4A13-9D5B-7AD93E45D548}"/>
              </a:ext>
            </a:extLst>
          </p:cNvPr>
          <p:cNvSpPr/>
          <p:nvPr/>
        </p:nvSpPr>
        <p:spPr>
          <a:xfrm>
            <a:off x="5389418" y="5126182"/>
            <a:ext cx="3532909" cy="15602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BAD8-3F3A-F9D5-DCCA-6E6E5091BFF8}"/>
              </a:ext>
            </a:extLst>
          </p:cNvPr>
          <p:cNvSpPr txBox="1"/>
          <p:nvPr/>
        </p:nvSpPr>
        <p:spPr>
          <a:xfrm>
            <a:off x="5560003" y="5600058"/>
            <a:ext cx="31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My Brother’s Keeper</a:t>
            </a:r>
          </a:p>
        </p:txBody>
      </p:sp>
    </p:spTree>
    <p:extLst>
      <p:ext uri="{BB962C8B-B14F-4D97-AF65-F5344CB8AC3E}">
        <p14:creationId xmlns:p14="http://schemas.microsoft.com/office/powerpoint/2010/main" val="2856311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563A-5DF5-37D7-A37A-7381CBE2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Our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E2-437C-9E7E-238C-2A92542C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Teach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 Tim. 4:6</a:t>
            </a:r>
          </a:p>
          <a:p>
            <a:r>
              <a:rPr lang="en-US" sz="3200" b="1" dirty="0"/>
              <a:t>Warn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 Thess. 5:14</a:t>
            </a:r>
          </a:p>
          <a:p>
            <a:r>
              <a:rPr lang="en-US" sz="3200" b="1" dirty="0"/>
              <a:t>Exhort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Heb. 10:24-25</a:t>
            </a:r>
          </a:p>
          <a:p>
            <a:r>
              <a:rPr lang="en-US" sz="3200" b="1" dirty="0"/>
              <a:t>Restore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James 5:19-20; Gal. 6:1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033823-0B1B-4A13-9D5B-7AD93E45D548}"/>
              </a:ext>
            </a:extLst>
          </p:cNvPr>
          <p:cNvSpPr/>
          <p:nvPr/>
        </p:nvSpPr>
        <p:spPr>
          <a:xfrm>
            <a:off x="5389418" y="5126182"/>
            <a:ext cx="3532909" cy="15602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BAD8-3F3A-F9D5-DCCA-6E6E5091BFF8}"/>
              </a:ext>
            </a:extLst>
          </p:cNvPr>
          <p:cNvSpPr txBox="1"/>
          <p:nvPr/>
        </p:nvSpPr>
        <p:spPr>
          <a:xfrm>
            <a:off x="5560003" y="5600058"/>
            <a:ext cx="31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My Brother’s Keeper</a:t>
            </a:r>
          </a:p>
        </p:txBody>
      </p:sp>
    </p:spTree>
    <p:extLst>
      <p:ext uri="{BB962C8B-B14F-4D97-AF65-F5344CB8AC3E}">
        <p14:creationId xmlns:p14="http://schemas.microsoft.com/office/powerpoint/2010/main" val="1228948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563A-5DF5-37D7-A37A-7381CBE2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Our Brethren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E2-437C-9E7E-238C-2A92542C1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Teach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 Tim. 4:6</a:t>
            </a:r>
          </a:p>
          <a:p>
            <a:r>
              <a:rPr lang="en-US" sz="3200" b="1" dirty="0"/>
              <a:t>Warn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1 Thess. 5:14</a:t>
            </a:r>
          </a:p>
          <a:p>
            <a:r>
              <a:rPr lang="en-US" sz="3200" b="1" dirty="0"/>
              <a:t>Exhort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Heb. 10:24-25</a:t>
            </a:r>
          </a:p>
          <a:p>
            <a:r>
              <a:rPr lang="en-US" sz="3200" b="1" dirty="0"/>
              <a:t>Restore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James 5:19-20; Gal. 6:1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033823-0B1B-4A13-9D5B-7AD93E45D548}"/>
              </a:ext>
            </a:extLst>
          </p:cNvPr>
          <p:cNvSpPr/>
          <p:nvPr/>
        </p:nvSpPr>
        <p:spPr>
          <a:xfrm>
            <a:off x="5389418" y="5126182"/>
            <a:ext cx="3532909" cy="15602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BAD8-3F3A-F9D5-DCCA-6E6E5091BFF8}"/>
              </a:ext>
            </a:extLst>
          </p:cNvPr>
          <p:cNvSpPr txBox="1"/>
          <p:nvPr/>
        </p:nvSpPr>
        <p:spPr>
          <a:xfrm>
            <a:off x="5560003" y="5600058"/>
            <a:ext cx="31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My Brother’s Keeper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4A11AF26-A2AB-3547-EC4C-458730F62276}"/>
              </a:ext>
            </a:extLst>
          </p:cNvPr>
          <p:cNvSpPr/>
          <p:nvPr/>
        </p:nvSpPr>
        <p:spPr>
          <a:xfrm>
            <a:off x="374073" y="1828812"/>
            <a:ext cx="8372475" cy="2909453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F6DA42-E106-9882-6E3B-AAC29CC3A718}"/>
              </a:ext>
            </a:extLst>
          </p:cNvPr>
          <p:cNvSpPr txBox="1"/>
          <p:nvPr/>
        </p:nvSpPr>
        <p:spPr>
          <a:xfrm>
            <a:off x="928255" y="2116581"/>
            <a:ext cx="7287490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To Help Others, We Must…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Become Observant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Take Time to Inquire</a:t>
            </a:r>
          </a:p>
          <a:p>
            <a:pPr marL="457200" marR="0" lvl="0" indent="-45720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Get Personally Involved</a:t>
            </a:r>
          </a:p>
        </p:txBody>
      </p:sp>
    </p:spTree>
    <p:extLst>
      <p:ext uri="{BB962C8B-B14F-4D97-AF65-F5344CB8AC3E}">
        <p14:creationId xmlns:p14="http://schemas.microsoft.com/office/powerpoint/2010/main" val="204079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563A-5DF5-37D7-A37A-7381CBE2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Our Influence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E2-437C-9E7E-238C-2A92542C1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02873"/>
            <a:ext cx="7886700" cy="3974090"/>
          </a:xfrm>
        </p:spPr>
        <p:txBody>
          <a:bodyPr>
            <a:normAutofit/>
          </a:bodyPr>
          <a:lstStyle/>
          <a:p>
            <a:r>
              <a:rPr lang="en-US" sz="3200" b="1" dirty="0"/>
              <a:t>An Influence for Good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Matt. 5:13-16</a:t>
            </a:r>
          </a:p>
          <a:p>
            <a:r>
              <a:rPr lang="en-US" sz="3200" b="1" dirty="0"/>
              <a:t>An Influence for Evil -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</a:rPr>
              <a:t>Luke 17:1-4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033823-0B1B-4A13-9D5B-7AD93E45D548}"/>
              </a:ext>
            </a:extLst>
          </p:cNvPr>
          <p:cNvSpPr/>
          <p:nvPr/>
        </p:nvSpPr>
        <p:spPr>
          <a:xfrm>
            <a:off x="5389418" y="5126182"/>
            <a:ext cx="3532909" cy="15602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BAD8-3F3A-F9D5-DCCA-6E6E5091BFF8}"/>
              </a:ext>
            </a:extLst>
          </p:cNvPr>
          <p:cNvSpPr txBox="1"/>
          <p:nvPr/>
        </p:nvSpPr>
        <p:spPr>
          <a:xfrm>
            <a:off x="5560003" y="5600058"/>
            <a:ext cx="31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My Brother’s Keeper</a:t>
            </a:r>
          </a:p>
        </p:txBody>
      </p:sp>
    </p:spTree>
    <p:extLst>
      <p:ext uri="{BB962C8B-B14F-4D97-AF65-F5344CB8AC3E}">
        <p14:creationId xmlns:p14="http://schemas.microsoft.com/office/powerpoint/2010/main" val="1605278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8F563A-5DF5-37D7-A37A-7381CBE2B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51056"/>
          </a:xfrm>
          <a:solidFill>
            <a:schemeClr val="accent2">
              <a:lumMod val="50000"/>
            </a:schemeClr>
          </a:solidFill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+mn-lt"/>
              </a:rPr>
              <a:t>Our Brother’s Keeper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A081E2-437C-9E7E-238C-2A92542C14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53491"/>
            <a:ext cx="7886700" cy="4223472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must seek and save the lost.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must take an active interest in our brethren; helping them when we can.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b="1" dirty="0"/>
              <a:t>We must always preserve our character and be a positive influence on others. </a:t>
            </a:r>
            <a:endParaRPr lang="en-US" sz="3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D0033823-0B1B-4A13-9D5B-7AD93E45D548}"/>
              </a:ext>
            </a:extLst>
          </p:cNvPr>
          <p:cNvSpPr/>
          <p:nvPr/>
        </p:nvSpPr>
        <p:spPr>
          <a:xfrm>
            <a:off x="5389418" y="5126182"/>
            <a:ext cx="3532909" cy="1560224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F1BAD8-3F3A-F9D5-DCCA-6E6E5091BFF8}"/>
              </a:ext>
            </a:extLst>
          </p:cNvPr>
          <p:cNvSpPr txBox="1"/>
          <p:nvPr/>
        </p:nvSpPr>
        <p:spPr>
          <a:xfrm>
            <a:off x="5560003" y="5600058"/>
            <a:ext cx="31865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rush Script MT" panose="03060802040406070304" pitchFamily="66" charset="0"/>
                <a:ea typeface="+mn-ea"/>
                <a:cs typeface="+mn-cs"/>
              </a:rPr>
              <a:t>My Brother’s Keeper</a:t>
            </a:r>
          </a:p>
        </p:txBody>
      </p:sp>
    </p:spTree>
    <p:extLst>
      <p:ext uri="{BB962C8B-B14F-4D97-AF65-F5344CB8AC3E}">
        <p14:creationId xmlns:p14="http://schemas.microsoft.com/office/powerpoint/2010/main" val="29454448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307551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2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3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1867</TotalTime>
  <Words>156</Words>
  <Application>Microsoft Office PowerPoint</Application>
  <PresentationFormat>On-screen Show (4:3)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Arial Narrow</vt:lpstr>
      <vt:lpstr>Brush Script MT</vt:lpstr>
      <vt:lpstr>Calibri</vt:lpstr>
      <vt:lpstr>Calibri Light</vt:lpstr>
      <vt:lpstr>2_Office Theme</vt:lpstr>
      <vt:lpstr>3_Office Theme</vt:lpstr>
      <vt:lpstr>PowerPoint Presentation</vt:lpstr>
      <vt:lpstr>“Am I My Brother’s Keeper?”</vt:lpstr>
      <vt:lpstr>The Lost</vt:lpstr>
      <vt:lpstr>Our Brethren</vt:lpstr>
      <vt:lpstr>Our Brethren</vt:lpstr>
      <vt:lpstr>Our Influence</vt:lpstr>
      <vt:lpstr>Our Brother’s Keeper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164</cp:revision>
  <dcterms:created xsi:type="dcterms:W3CDTF">2008-03-16T18:22:36Z</dcterms:created>
  <dcterms:modified xsi:type="dcterms:W3CDTF">2022-08-28T18:42:16Z</dcterms:modified>
</cp:coreProperties>
</file>