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2" r:id="rId1"/>
    <p:sldMasterId id="2147483728" r:id="rId2"/>
  </p:sldMasterIdLst>
  <p:notesMasterIdLst>
    <p:notesMasterId r:id="rId18"/>
  </p:notesMasterIdLst>
  <p:sldIdLst>
    <p:sldId id="259" r:id="rId3"/>
    <p:sldId id="672" r:id="rId4"/>
    <p:sldId id="258" r:id="rId5"/>
    <p:sldId id="256" r:id="rId6"/>
    <p:sldId id="673" r:id="rId7"/>
    <p:sldId id="674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0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34623" autoAdjust="0"/>
    <p:restoredTop sz="86325" autoAdjust="0"/>
  </p:normalViewPr>
  <p:slideViewPr>
    <p:cSldViewPr>
      <p:cViewPr varScale="1">
        <p:scale>
          <a:sx n="77" d="100"/>
          <a:sy n="77" d="100"/>
        </p:scale>
        <p:origin x="1242" y="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>
      <p:cViewPr varScale="1">
        <p:scale>
          <a:sx n="76" d="100"/>
          <a:sy n="76" d="100"/>
        </p:scale>
        <p:origin x="-2971" y="-8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38DE7A2-50D1-4400-88E2-5E32D940C051}" type="datetimeFigureOut">
              <a:rPr lang="en-US"/>
              <a:pPr/>
              <a:t>8/21/2022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09F674F-5FF1-4C50-AE02-5B1470F93F7E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09F674F-5FF1-4C50-AE02-5B1470F93F7E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078121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09F674F-5FF1-4C50-AE02-5B1470F93F7E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375049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09F674F-5FF1-4C50-AE02-5B1470F93F7E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470918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09F674F-5FF1-4C50-AE02-5B1470F93F7E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394782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09F674F-5FF1-4C50-AE02-5B1470F93F7E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741741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09F674F-5FF1-4C50-AE02-5B1470F93F7E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952618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09F674F-5FF1-4C50-AE02-5B1470F93F7E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190110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09F674F-5FF1-4C50-AE02-5B1470F93F7E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983284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09F674F-5FF1-4C50-AE02-5B1470F93F7E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311464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09F674F-5FF1-4C50-AE02-5B1470F93F7E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316692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09F674F-5FF1-4C50-AE02-5B1470F93F7E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095359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09F674F-5FF1-4C50-AE02-5B1470F93F7E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388880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09F674F-5FF1-4C50-AE02-5B1470F93F7E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001700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09F674F-5FF1-4C50-AE02-5B1470F93F7E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568262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09F674F-5FF1-4C50-AE02-5B1470F93F7E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69442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Master" Target="../slideMasters/slideMaster2.xml"/><Relationship Id="rId1" Type="http://schemas.openxmlformats.org/officeDocument/2006/relationships/themeOverride" Target="../theme/themeOverride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Master" Target="../slideMasters/slideMaster2.xml"/><Relationship Id="rId1" Type="http://schemas.openxmlformats.org/officeDocument/2006/relationships/themeOverride" Target="../theme/themeOverride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73E935-E74D-413C-B2D3-A5CAFE25187B}" type="datetimeFigureOut">
              <a:rPr lang="en-US" smtClean="0"/>
              <a:t>8/21/2022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3A5B79-1615-4B4C-800E-7845CEBDC8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77487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73E935-E74D-413C-B2D3-A5CAFE25187B}" type="datetimeFigureOut">
              <a:rPr lang="en-US" smtClean="0"/>
              <a:t>8/21/2022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3A5B79-1615-4B4C-800E-7845CEBDC8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57340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73E935-E74D-413C-B2D3-A5CAFE25187B}" type="datetimeFigureOut">
              <a:rPr lang="en-US" smtClean="0"/>
              <a:t>8/21/2022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3A5B79-1615-4B4C-800E-7845CEBDC8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686036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20D04A-6EF7-4665-B131-E359AC6C5C6A}" type="datetimeFigureOut">
              <a:rPr lang="en-US"/>
              <a:pPr/>
              <a:t>8/21/2022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C8E0A6-1D75-4B7B-8C39-611D36EF233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828314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Title Slide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09FB8EEE-87F0-289B-E96E-21CF470937E0}"/>
              </a:ext>
            </a:extLst>
          </p:cNvPr>
          <p:cNvSpPr/>
          <p:nvPr/>
        </p:nvSpPr>
        <p:spPr bwMode="ltGray">
          <a:xfrm>
            <a:off x="0" y="0"/>
            <a:ext cx="9144000" cy="513556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1E27C59-D810-0E45-EC35-E6359313AC5D}"/>
              </a:ext>
            </a:extLst>
          </p:cNvPr>
          <p:cNvSpPr/>
          <p:nvPr/>
        </p:nvSpPr>
        <p:spPr bwMode="invGray">
          <a:xfrm>
            <a:off x="0" y="5127625"/>
            <a:ext cx="9144000" cy="46038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355848"/>
            <a:ext cx="8077200" cy="1673352"/>
          </a:xfrm>
        </p:spPr>
        <p:txBody>
          <a:bodyPr tIns="0" bIns="0" anchor="t"/>
          <a:lstStyle>
            <a:lvl1pPr algn="l">
              <a:defRPr sz="4700" b="1"/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1828800"/>
            <a:ext cx="8077200" cy="1499616"/>
          </a:xfrm>
        </p:spPr>
        <p:txBody>
          <a:bodyPr lIns="118872" tIns="0" rIns="45720" bIns="0" anchor="b"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6" name="Date Placeholder 3">
            <a:extLst>
              <a:ext uri="{FF2B5EF4-FFF2-40B4-BE49-F238E27FC236}">
                <a16:creationId xmlns:a16="http://schemas.microsoft.com/office/drawing/2014/main" id="{A0E5C196-D0CE-F591-AB65-BAC523C3EE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F69D64-D340-49B9-9F65-642DC13B9970}" type="datetimeFigureOut">
              <a:rPr lang="en-US"/>
              <a:pPr>
                <a:defRPr/>
              </a:pPr>
              <a:t>8/21/2022</a:t>
            </a:fld>
            <a:endParaRPr lang="en-US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F761243E-7EA3-9735-0517-2675E6DD0F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27CE4883-98EF-7D75-E68A-C151B0C5E3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FA43FAA5-02AB-47DE-AD93-6F8875708EF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4366302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>
  <p:cSld name="Section Header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284CF237-50E6-8178-EE57-69D1F46BC267}"/>
              </a:ext>
            </a:extLst>
          </p:cNvPr>
          <p:cNvSpPr/>
          <p:nvPr/>
        </p:nvSpPr>
        <p:spPr bwMode="ltGray">
          <a:xfrm>
            <a:off x="0" y="0"/>
            <a:ext cx="9144000" cy="260191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44B51F3-0E9D-35DD-F9A8-9F3F9EB96949}"/>
              </a:ext>
            </a:extLst>
          </p:cNvPr>
          <p:cNvSpPr/>
          <p:nvPr/>
        </p:nvSpPr>
        <p:spPr bwMode="invGray">
          <a:xfrm>
            <a:off x="0" y="2601913"/>
            <a:ext cx="9144000" cy="46037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9808" y="118872"/>
            <a:ext cx="8013192" cy="1636776"/>
          </a:xfrm>
        </p:spPr>
        <p:txBody>
          <a:bodyPr tIns="0" rIns="91440" bIns="0" anchor="b"/>
          <a:lstStyle>
            <a:lvl1pPr algn="l">
              <a:defRPr sz="4700" b="1" cap="none" baseline="0"/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0664" y="1828800"/>
            <a:ext cx="8022336" cy="685800"/>
          </a:xfrm>
        </p:spPr>
        <p:txBody>
          <a:bodyPr lIns="146304" tIns="0" rIns="45720" bIns="0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Date Placeholder 3">
            <a:extLst>
              <a:ext uri="{FF2B5EF4-FFF2-40B4-BE49-F238E27FC236}">
                <a16:creationId xmlns:a16="http://schemas.microsoft.com/office/drawing/2014/main" id="{CF44671E-EF91-46BE-3443-AB1CBA868E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626210-644D-4BB1-B313-500C0F326893}" type="datetimeFigureOut">
              <a:rPr lang="en-US"/>
              <a:pPr>
                <a:defRPr/>
              </a:pPr>
              <a:t>8/21/2022</a:t>
            </a:fld>
            <a:endParaRPr lang="en-US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2709F1FB-057C-F9D1-606C-66D328F8E5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747AA7DB-2B3F-A023-4B40-07A94B3481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52CEFD82-868B-43D4-BA92-BD0EB7C166D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0940506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CA72A775-E80A-727F-9CE8-7F9AEA9397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70C4BF-33CE-4C54-8ED0-E1D930FE3A7D}" type="datetimeFigureOut">
              <a:rPr lang="en-US"/>
              <a:pPr>
                <a:defRPr/>
              </a:pPr>
              <a:t>8/21/2022</a:t>
            </a:fld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56BA317A-7953-2F94-86E6-A741E56996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3A8C00AA-2AD5-687D-4A00-6EF6CC9215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6D6566-46C0-4809-BB39-64D9F36433C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644254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73E935-E74D-413C-B2D3-A5CAFE25187B}" type="datetimeFigureOut">
              <a:rPr lang="en-US" smtClean="0"/>
              <a:t>8/21/2022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3A5B79-1615-4B4C-800E-7845CEBDC8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2557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73E935-E74D-413C-B2D3-A5CAFE25187B}" type="datetimeFigureOut">
              <a:rPr lang="en-US" smtClean="0"/>
              <a:t>8/21/2022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3A5B79-1615-4B4C-800E-7845CEBDC8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86272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73E935-E74D-413C-B2D3-A5CAFE25187B}" type="datetimeFigureOut">
              <a:rPr lang="en-US" smtClean="0"/>
              <a:t>8/21/2022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3A5B79-1615-4B4C-800E-7845CEBDC8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27192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73E935-E74D-413C-B2D3-A5CAFE25187B}" type="datetimeFigureOut">
              <a:rPr lang="en-US" smtClean="0"/>
              <a:t>8/21/2022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3A5B79-1615-4B4C-800E-7845CEBDC8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32742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73E935-E74D-413C-B2D3-A5CAFE25187B}" type="datetimeFigureOut">
              <a:rPr lang="en-US" smtClean="0"/>
              <a:t>8/21/2022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3A5B79-1615-4B4C-800E-7845CEBDC8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24539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73E935-E74D-413C-B2D3-A5CAFE25187B}" type="datetimeFigureOut">
              <a:rPr lang="en-US" smtClean="0"/>
              <a:t>8/21/2022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3A5B79-1615-4B4C-800E-7845CEBDC8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01229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73E935-E74D-413C-B2D3-A5CAFE25187B}" type="datetimeFigureOut">
              <a:rPr lang="en-US" smtClean="0"/>
              <a:t>8/21/2022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3A5B79-1615-4B4C-800E-7845CEBDC8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39111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73E935-E74D-413C-B2D3-A5CAFE25187B}" type="datetimeFigureOut">
              <a:rPr lang="en-US" smtClean="0"/>
              <a:t>8/21/2022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3A5B79-1615-4B4C-800E-7845CEBDC8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80664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1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73E935-E74D-413C-B2D3-A5CAFE25187B}" type="datetimeFigureOut">
              <a:rPr lang="en-US" smtClean="0"/>
              <a:t>8/21/2022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3A5B79-1615-4B4C-800E-7845CEBDC8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966917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20D04A-6EF7-4665-B131-E359AC6C5C6A}" type="datetimeFigureOut">
              <a:rPr lang="en-US"/>
              <a:pPr/>
              <a:t>8/21/2022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C8E0A6-1D75-4B7B-8C39-611D36EF233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33700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9" r:id="rId1"/>
    <p:sldLayoutId id="2147483730" r:id="rId2"/>
    <p:sldLayoutId id="2147483731" r:id="rId3"/>
    <p:sldLayoutId id="2147483732" r:id="rId4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12.jpeg"/><Relationship Id="rId4" Type="http://schemas.openxmlformats.org/officeDocument/2006/relationships/image" Target="../media/image8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rds.yahoo.com/_ylt=A9G_bDrXm9xLpjYAFvCjzbkF/SIG=127263rq5/EXP=1272835415/**http%3a/www.flickr.com/photos/tom-margie/3087835894/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2.png"/><Relationship Id="rId4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2958093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AD6ADB-AC34-2153-77AA-B4354B29AE0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5800" y="5184648"/>
            <a:ext cx="8077200" cy="1673352"/>
          </a:xfrm>
        </p:spPr>
        <p:txBody>
          <a:bodyPr/>
          <a:lstStyle/>
          <a:p>
            <a:pPr>
              <a:defRPr/>
            </a:pPr>
            <a:r>
              <a:rPr lang="en-US" sz="6600" dirty="0">
                <a:latin typeface="Arial Black" pitchFamily="34" charset="0"/>
              </a:rPr>
              <a:t>Courage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752AFCF-FBD6-4754-8988-B1ACE041C4C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228600"/>
            <a:ext cx="3276600" cy="4876800"/>
          </a:xfrm>
        </p:spPr>
        <p:txBody>
          <a:bodyPr/>
          <a:lstStyle/>
          <a:p>
            <a:r>
              <a:rPr lang="en-US" altLang="en-US" sz="3800">
                <a:cs typeface="Aharoni" panose="02010803020104030203" pitchFamily="2" charset="-79"/>
              </a:rPr>
              <a:t>Psalms 27:14- Wait on the Lord: be of good courage, and he shall strengthen thine heart: wait, I say, on the Lord</a:t>
            </a:r>
            <a:r>
              <a:rPr lang="en-US" altLang="en-US">
                <a:cs typeface="Aharoni" panose="02010803020104030203" pitchFamily="2" charset="-79"/>
              </a:rPr>
              <a:t>.</a:t>
            </a:r>
          </a:p>
        </p:txBody>
      </p:sp>
      <p:pic>
        <p:nvPicPr>
          <p:cNvPr id="16388" name="Picture 2" descr="http://rds.yahoo.com/_ylt=A0WTefeu7NxLhwgA8zmjzbkF/SIG=1276a9qkc/EXP=1272856110/**http%3a/www.wendyswizardofoz.com/Cowardly_Lion_3.jpg">
            <a:extLst>
              <a:ext uri="{FF2B5EF4-FFF2-40B4-BE49-F238E27FC236}">
                <a16:creationId xmlns:a16="http://schemas.microsoft.com/office/drawing/2014/main" id="{AE694A6C-CCF5-9BA9-C57D-A9384B52C8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0"/>
            <a:ext cx="5791200" cy="510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B24BF5-06BA-9AA7-3546-0015207091B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5800" y="5184648"/>
            <a:ext cx="8077200" cy="1673352"/>
          </a:xfrm>
        </p:spPr>
        <p:txBody>
          <a:bodyPr/>
          <a:lstStyle/>
          <a:p>
            <a:pPr>
              <a:defRPr/>
            </a:pPr>
            <a:r>
              <a:rPr lang="en-US" sz="6600" dirty="0">
                <a:latin typeface="Arial Black" pitchFamily="34" charset="0"/>
              </a:rPr>
              <a:t>Courage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7479BFC-CDE6-EDCC-A277-79673858893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0"/>
            <a:ext cx="3276600" cy="5029200"/>
          </a:xfrm>
        </p:spPr>
        <p:txBody>
          <a:bodyPr/>
          <a:lstStyle/>
          <a:p>
            <a:r>
              <a:rPr lang="en-US" altLang="en-US" sz="3600">
                <a:latin typeface="Aharoni" panose="02010803020104030203" pitchFamily="2" charset="-79"/>
                <a:cs typeface="Aharoni" panose="02010803020104030203" pitchFamily="2" charset="-79"/>
              </a:rPr>
              <a:t>When talking courage, one must ALWAYS consider the martyrs of Jesus Christ. (Ex. Apostle Paul, Stephen)</a:t>
            </a:r>
          </a:p>
        </p:txBody>
      </p:sp>
      <p:pic>
        <p:nvPicPr>
          <p:cNvPr id="17412" name="Picture 2" descr="http://rds.yahoo.com/_ylt=A0WTefVE7txL6RoAg66jzbkF/SIG=120ev0pos/EXP=1272856516/**http%3a/www.wendyswizardofoz.com/wiz_c007.jpg">
            <a:extLst>
              <a:ext uri="{FF2B5EF4-FFF2-40B4-BE49-F238E27FC236}">
                <a16:creationId xmlns:a16="http://schemas.microsoft.com/office/drawing/2014/main" id="{B34E5AA9-E114-FE6A-90EE-1810FA3DCE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0"/>
            <a:ext cx="5791200" cy="502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74392C-9E02-7186-F01F-7A1095959F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Facing Our Fears- Matthew 8:26</a:t>
            </a:r>
          </a:p>
        </p:txBody>
      </p:sp>
      <p:pic>
        <p:nvPicPr>
          <p:cNvPr id="40962" name="Picture 2" descr="http://rds.yahoo.com/_ylt=A0WTefZ.79xLMT4AMhWjzbkF/SIG=122iksppd/EXP=1272856830/**http%3a/www.loc.gov/exhibits/oz/images/vc49.jpg">
            <a:extLst>
              <a:ext uri="{FF2B5EF4-FFF2-40B4-BE49-F238E27FC236}">
                <a16:creationId xmlns:a16="http://schemas.microsoft.com/office/drawing/2014/main" id="{D1730709-4C18-A1B6-8296-1FF83E6884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4800600"/>
            <a:ext cx="2362200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64" name="Picture 4" descr="http://rds.yahoo.com/_ylt=A0WTefa879xL1D4Akf6jzbkF/SIG=12ovnjjqf/EXP=1272856892/**http%3a/filmfanatic.org/reviews/wp-content/uploads/2007/06/Haley2.JPG">
            <a:extLst>
              <a:ext uri="{FF2B5EF4-FFF2-40B4-BE49-F238E27FC236}">
                <a16:creationId xmlns:a16="http://schemas.microsoft.com/office/drawing/2014/main" id="{A22C1625-9E44-B022-C70B-E2BE15C898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048000"/>
            <a:ext cx="2286000" cy="171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66" name="Picture 6" descr="http://rds.yahoo.com/_ylt=A0WTefU48NxLrhsATcKjzbkF/SIG=12mj9vnbg/EXP=1272857016/**http%3a/www.gonemovies.com/www/MyWebFilms/Drama/WizardScarcrow1.jpg">
            <a:extLst>
              <a:ext uri="{FF2B5EF4-FFF2-40B4-BE49-F238E27FC236}">
                <a16:creationId xmlns:a16="http://schemas.microsoft.com/office/drawing/2014/main" id="{36D30CF6-7EE9-3BA2-A99C-63DEBE32DC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470025"/>
            <a:ext cx="2362200" cy="1695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ight Arrow 5">
            <a:extLst>
              <a:ext uri="{FF2B5EF4-FFF2-40B4-BE49-F238E27FC236}">
                <a16:creationId xmlns:a16="http://schemas.microsoft.com/office/drawing/2014/main" id="{6A9A576D-A456-D52F-E093-2CC9536FC462}"/>
              </a:ext>
            </a:extLst>
          </p:cNvPr>
          <p:cNvSpPr/>
          <p:nvPr/>
        </p:nvSpPr>
        <p:spPr>
          <a:xfrm>
            <a:off x="2971800" y="1905000"/>
            <a:ext cx="3124200" cy="5334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7" name="Right Arrow 6">
            <a:extLst>
              <a:ext uri="{FF2B5EF4-FFF2-40B4-BE49-F238E27FC236}">
                <a16:creationId xmlns:a16="http://schemas.microsoft.com/office/drawing/2014/main" id="{A4272D51-327E-DA33-7480-5CF410701BFF}"/>
              </a:ext>
            </a:extLst>
          </p:cNvPr>
          <p:cNvSpPr/>
          <p:nvPr/>
        </p:nvSpPr>
        <p:spPr>
          <a:xfrm>
            <a:off x="3124200" y="3505200"/>
            <a:ext cx="3124200" cy="5334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8" name="Right Arrow 7">
            <a:extLst>
              <a:ext uri="{FF2B5EF4-FFF2-40B4-BE49-F238E27FC236}">
                <a16:creationId xmlns:a16="http://schemas.microsoft.com/office/drawing/2014/main" id="{67C6AFF2-4142-3F35-6EEE-4B1C8F6E0525}"/>
              </a:ext>
            </a:extLst>
          </p:cNvPr>
          <p:cNvSpPr/>
          <p:nvPr/>
        </p:nvSpPr>
        <p:spPr>
          <a:xfrm>
            <a:off x="2971800" y="5486400"/>
            <a:ext cx="3124200" cy="5334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66D3E90-E8DD-0899-657E-32225B0C6422}"/>
              </a:ext>
            </a:extLst>
          </p:cNvPr>
          <p:cNvSpPr/>
          <p:nvPr/>
        </p:nvSpPr>
        <p:spPr>
          <a:xfrm>
            <a:off x="6400800" y="3276600"/>
            <a:ext cx="2438400" cy="92333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en-US" sz="54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rial" charset="0"/>
                <a:cs typeface="Arial" charset="0"/>
              </a:rPr>
              <a:t>Water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2722FF7-9159-0B14-71F8-A31AFEB2C63F}"/>
              </a:ext>
            </a:extLst>
          </p:cNvPr>
          <p:cNvSpPr/>
          <p:nvPr/>
        </p:nvSpPr>
        <p:spPr>
          <a:xfrm>
            <a:off x="6781800" y="1828800"/>
            <a:ext cx="1981200" cy="92333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en-US" sz="54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Arial" charset="0"/>
                <a:cs typeface="Arial" charset="0"/>
              </a:rPr>
              <a:t>Fire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CC5691E4-32C6-B1C0-261B-DDA48A9640F9}"/>
              </a:ext>
            </a:extLst>
          </p:cNvPr>
          <p:cNvSpPr/>
          <p:nvPr/>
        </p:nvSpPr>
        <p:spPr>
          <a:xfrm>
            <a:off x="5882313" y="5257800"/>
            <a:ext cx="3261687" cy="92333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en-US" sz="54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rial" charset="0"/>
                <a:cs typeface="Arial" charset="0"/>
              </a:rPr>
              <a:t>Anything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4096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4096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7" dur="1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2" dur="1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7" dur="1" fill="hold"/>
                                        <p:tgtEl>
                                          <p:spTgt spid="4096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2" dur="1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7" dur="1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1C7786-E388-E813-3211-50B36DDBF6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defRPr/>
            </a:pPr>
            <a:r>
              <a:rPr lang="en-US" dirty="0"/>
              <a:t>Facing Fears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DE64A80-D13C-53BB-8948-EA9ECC04AB9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447800"/>
            <a:ext cx="9144000" cy="203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Clr>
                <a:schemeClr val="accent1"/>
              </a:buClr>
              <a:buSzPct val="80000"/>
              <a:buFont typeface="Wingdings 2" panose="05020102010507070707" pitchFamily="18" charset="2"/>
              <a:buChar char=""/>
              <a:defRPr sz="3200"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Char char=""/>
              <a:defRPr sz="2800">
                <a:solidFill>
                  <a:schemeClr val="tx1"/>
                </a:solidFill>
                <a:latin typeface="Corbel" panose="020B0503020204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E66C7D"/>
              </a:buClr>
              <a:buFont typeface="Arial" panose="020B0604020202020204" pitchFamily="34" charset="0"/>
              <a:buChar char="▪"/>
              <a:defRPr sz="2400">
                <a:solidFill>
                  <a:schemeClr val="tx1"/>
                </a:solidFill>
                <a:latin typeface="Corbel" panose="020B0503020204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6BB76D"/>
              </a:buClr>
              <a:buFont typeface="Arial" panose="020B0604020202020204" pitchFamily="34" charset="0"/>
              <a:buChar char="▪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E88651"/>
              </a:buClr>
              <a:buFont typeface="Wingdings 3" panose="05040102010807070707" pitchFamily="18" charset="2"/>
              <a:buChar char="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anose="05040102010807070707" pitchFamily="18" charset="2"/>
              <a:buChar char="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anose="05040102010807070707" pitchFamily="18" charset="2"/>
              <a:buChar char="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anose="05040102010807070707" pitchFamily="18" charset="2"/>
              <a:buChar char="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anose="05040102010807070707" pitchFamily="18" charset="2"/>
              <a:buChar char="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9pPr>
          </a:lstStyle>
          <a:p>
            <a:pPr eaLnBrk="1" hangingPunct="1">
              <a:buClrTx/>
              <a:buSzTx/>
              <a:buFontTx/>
              <a:buNone/>
            </a:pPr>
            <a:r>
              <a:rPr lang="en-US" altLang="en-US" sz="4200">
                <a:latin typeface="Arabic Typesetting" panose="020B0604020202020204" pitchFamily="66" charset="-78"/>
                <a:cs typeface="Arabic Typesetting" panose="020B0604020202020204" pitchFamily="66" charset="-78"/>
              </a:rPr>
              <a:t>2 Corinthians 4:8-9- We are troubled on every side, yet not distressed; we are perplexed, but not in despair; Persecuted , but not forsaken; cast down but not destroyed;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8DCEA7C-C141-9574-2A9A-999F5FA6376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3733800"/>
            <a:ext cx="9144000" cy="3324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Clr>
                <a:schemeClr val="accent1"/>
              </a:buClr>
              <a:buSzPct val="80000"/>
              <a:buFont typeface="Wingdings 2" panose="05020102010507070707" pitchFamily="18" charset="2"/>
              <a:buChar char=""/>
              <a:defRPr sz="3200"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Char char=""/>
              <a:defRPr sz="2800">
                <a:solidFill>
                  <a:schemeClr val="tx1"/>
                </a:solidFill>
                <a:latin typeface="Corbel" panose="020B0503020204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E66C7D"/>
              </a:buClr>
              <a:buFont typeface="Arial" panose="020B0604020202020204" pitchFamily="34" charset="0"/>
              <a:buChar char="▪"/>
              <a:defRPr sz="2400">
                <a:solidFill>
                  <a:schemeClr val="tx1"/>
                </a:solidFill>
                <a:latin typeface="Corbel" panose="020B0503020204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6BB76D"/>
              </a:buClr>
              <a:buFont typeface="Arial" panose="020B0604020202020204" pitchFamily="34" charset="0"/>
              <a:buChar char="▪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E88651"/>
              </a:buClr>
              <a:buFont typeface="Wingdings 3" panose="05040102010807070707" pitchFamily="18" charset="2"/>
              <a:buChar char="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anose="05040102010807070707" pitchFamily="18" charset="2"/>
              <a:buChar char="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anose="05040102010807070707" pitchFamily="18" charset="2"/>
              <a:buChar char="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anose="05040102010807070707" pitchFamily="18" charset="2"/>
              <a:buChar char="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anose="05040102010807070707" pitchFamily="18" charset="2"/>
              <a:buChar char="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9pPr>
          </a:lstStyle>
          <a:p>
            <a:pPr eaLnBrk="1" hangingPunct="1">
              <a:buClrTx/>
              <a:buSzTx/>
              <a:buFontTx/>
              <a:buNone/>
            </a:pPr>
            <a:r>
              <a:rPr lang="en-US" altLang="en-US" sz="4200" u="sng">
                <a:latin typeface="Arabic Typesetting" panose="020B0604020202020204" pitchFamily="66" charset="-78"/>
                <a:cs typeface="Arabic Typesetting" panose="020B0604020202020204" pitchFamily="66" charset="-78"/>
              </a:rPr>
              <a:t>1 Corinthians 10:13- </a:t>
            </a:r>
            <a:r>
              <a:rPr lang="en-US" altLang="en-US" sz="4200">
                <a:latin typeface="Arabic Typesetting" panose="020B0604020202020204" pitchFamily="66" charset="-78"/>
                <a:cs typeface="Arabic Typesetting" panose="020B0604020202020204" pitchFamily="66" charset="-78"/>
              </a:rPr>
              <a:t>There hath no temptation taken you but such as is common to man: but God is faithful, who will not suffer you to be tempted above that ye are able; but will with the tempation also make a way to escape, that ye may be able to bear it.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http://rds.yahoo.com/_ylt=A0WTefMx9NxLwl8AoFKjzbkF/SIG=133csd0v0/EXP=1272858033/**http%3a/www.lippsisters.com/wp-content/uploads/2008/10/wizardofoztechnicolor.jpg">
            <a:extLst>
              <a:ext uri="{FF2B5EF4-FFF2-40B4-BE49-F238E27FC236}">
                <a16:creationId xmlns:a16="http://schemas.microsoft.com/office/drawing/2014/main" id="{8B107977-C3BC-D05E-55E4-4E75755F87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694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79FE335-3628-14DF-2257-EDFB3B47EF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>
              <a:defRPr/>
            </a:pPr>
            <a:r>
              <a:rPr lang="en-US" sz="6000" dirty="0"/>
              <a:t>Closing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DC3D62D-7555-FB9C-31BF-18C20812ACE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3201988"/>
            <a:ext cx="7620000" cy="1446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Clr>
                <a:schemeClr val="accent1"/>
              </a:buClr>
              <a:buSzPct val="80000"/>
              <a:buFont typeface="Wingdings 2" panose="05020102010507070707" pitchFamily="18" charset="2"/>
              <a:buChar char=""/>
              <a:defRPr sz="3200"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Char char=""/>
              <a:defRPr sz="2800">
                <a:solidFill>
                  <a:schemeClr val="tx1"/>
                </a:solidFill>
                <a:latin typeface="Corbel" panose="020B0503020204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E66C7D"/>
              </a:buClr>
              <a:buFont typeface="Arial" panose="020B0604020202020204" pitchFamily="34" charset="0"/>
              <a:buChar char="▪"/>
              <a:defRPr sz="2400">
                <a:solidFill>
                  <a:schemeClr val="tx1"/>
                </a:solidFill>
                <a:latin typeface="Corbel" panose="020B0503020204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6BB76D"/>
              </a:buClr>
              <a:buFont typeface="Arial" panose="020B0604020202020204" pitchFamily="34" charset="0"/>
              <a:buChar char="▪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E88651"/>
              </a:buClr>
              <a:buFont typeface="Wingdings 3" panose="05040102010807070707" pitchFamily="18" charset="2"/>
              <a:buChar char="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anose="05040102010807070707" pitchFamily="18" charset="2"/>
              <a:buChar char="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anose="05040102010807070707" pitchFamily="18" charset="2"/>
              <a:buChar char="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anose="05040102010807070707" pitchFamily="18" charset="2"/>
              <a:buChar char="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anose="05040102010807070707" pitchFamily="18" charset="2"/>
              <a:buChar char="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9pPr>
          </a:lstStyle>
          <a:p>
            <a:pPr eaLnBrk="1" hangingPunct="1">
              <a:buClrTx/>
              <a:buSzTx/>
              <a:buFontTx/>
              <a:buNone/>
            </a:pPr>
            <a:r>
              <a:rPr lang="en-US" altLang="en-US" sz="4400" u="sng">
                <a:solidFill>
                  <a:srgbClr val="FFFF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Where is your journey this morning?</a:t>
            </a:r>
            <a:endParaRPr lang="en-US" altLang="en-US" sz="4400">
              <a:solidFill>
                <a:srgbClr val="FFFF00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766205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020BCC-7BC6-52F6-1AEB-690D9895287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33400" y="1828800"/>
            <a:ext cx="8077200" cy="1673352"/>
          </a:xfrm>
        </p:spPr>
        <p:txBody>
          <a:bodyPr/>
          <a:lstStyle/>
          <a:p>
            <a:pPr algn="ctr">
              <a:defRPr/>
            </a:pPr>
            <a:r>
              <a:rPr lang="en-US" sz="7200" dirty="0"/>
              <a:t>Good Morning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C44705-E744-5B37-75AE-5DEE636A32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838200"/>
            <a:ext cx="8013192" cy="1636776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5400" dirty="0">
                <a:solidFill>
                  <a:schemeClr val="accent1">
                    <a:satMod val="150000"/>
                  </a:schemeClr>
                </a:solidFill>
              </a:rPr>
              <a:t>Our Destination= Heaven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1A326BD-442B-5D3D-E549-C9C75E9D73E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04800" y="2667000"/>
            <a:ext cx="8839200" cy="4343400"/>
          </a:xfrm>
        </p:spPr>
        <p:txBody>
          <a:bodyPr/>
          <a:lstStyle/>
          <a:p>
            <a:pPr eaLnBrk="1" hangingPunct="1"/>
            <a:r>
              <a:rPr lang="en-US" altLang="en-US" sz="4000" u="sng"/>
              <a:t>Hebrews 11:10-</a:t>
            </a:r>
            <a:r>
              <a:rPr lang="en-US" altLang="en-US" sz="4000"/>
              <a:t> For he looked for a city which hath foundations, whose builder and maker is God.</a:t>
            </a:r>
          </a:p>
          <a:p>
            <a:pPr eaLnBrk="1" hangingPunct="1"/>
            <a:r>
              <a:rPr lang="en-US" altLang="en-US" sz="4000" u="sng"/>
              <a:t>Rev. 21:2-</a:t>
            </a:r>
            <a:r>
              <a:rPr lang="en-US" altLang="en-US" sz="4000"/>
              <a:t> And I John saw the holy city, new Jerusalem, coming down from God out of heaven, prepared as a bride adorned for her husband.</a:t>
            </a:r>
            <a:endParaRPr lang="en-US" altLang="en-US" sz="4000" u="sng"/>
          </a:p>
        </p:txBody>
      </p:sp>
      <p:pic>
        <p:nvPicPr>
          <p:cNvPr id="9220" name="Picture 5" descr="http://l.yimg.com/g/images/spaceball.gif">
            <a:extLst>
              <a:ext uri="{FF2B5EF4-FFF2-40B4-BE49-F238E27FC236}">
                <a16:creationId xmlns:a16="http://schemas.microsoft.com/office/drawing/2014/main" id="{B8F21FFD-F2D8-F418-703A-D7585E93EA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00" y="-1544638"/>
            <a:ext cx="4762500" cy="31718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 autoUpdateAnimBg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8" descr="The Wizard of Oz printable movie Poster">
            <a:extLst>
              <a:ext uri="{FF2B5EF4-FFF2-40B4-BE49-F238E27FC236}">
                <a16:creationId xmlns:a16="http://schemas.microsoft.com/office/drawing/2014/main" id="{17AD6E89-5A99-3126-2DDD-1F5A21DC8F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860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2527233-C2DC-7BF2-4AD6-42EDF9BDD9D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-32535" y="6149975"/>
            <a:ext cx="7772400" cy="936625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4800" dirty="0">
                <a:solidFill>
                  <a:schemeClr val="tx1"/>
                </a:solidFill>
                <a:latin typeface="BatangChe" pitchFamily="49" charset="-127"/>
                <a:ea typeface="BatangChe" pitchFamily="49" charset="-127"/>
              </a:rPr>
              <a:t>John 14:1-3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12" descr="View Image">
            <a:hlinkClick r:id="rId3"/>
            <a:extLst>
              <a:ext uri="{FF2B5EF4-FFF2-40B4-BE49-F238E27FC236}">
                <a16:creationId xmlns:a16="http://schemas.microsoft.com/office/drawing/2014/main" id="{19EADEBE-5D7B-AB67-7036-3559CC9A86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31925"/>
            <a:ext cx="9144000" cy="542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A4343B3-9099-E4E8-E785-2625449F9F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/>
              <a:t>Dorothy’s Help</a:t>
            </a:r>
          </a:p>
        </p:txBody>
      </p:sp>
      <p:pic>
        <p:nvPicPr>
          <p:cNvPr id="11268" name="Picture 2" descr="http://l.yimg.com/g/images/spaceball.gif">
            <a:extLst>
              <a:ext uri="{FF2B5EF4-FFF2-40B4-BE49-F238E27FC236}">
                <a16:creationId xmlns:a16="http://schemas.microsoft.com/office/drawing/2014/main" id="{1E1A8F3B-E133-A1CB-06D0-2C743E454F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38" y="-1536700"/>
            <a:ext cx="4762500" cy="3171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9" name="Picture 4" descr="http://l.yimg.com/g/images/spaceball.gif">
            <a:extLst>
              <a:ext uri="{FF2B5EF4-FFF2-40B4-BE49-F238E27FC236}">
                <a16:creationId xmlns:a16="http://schemas.microsoft.com/office/drawing/2014/main" id="{AFD1A1F8-F90F-F758-BB7E-E23F3FC7C8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38" y="-1536700"/>
            <a:ext cx="4762500" cy="3171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0" name="Picture 6" descr="http://l.yimg.com/g/images/spaceball.gif">
            <a:extLst>
              <a:ext uri="{FF2B5EF4-FFF2-40B4-BE49-F238E27FC236}">
                <a16:creationId xmlns:a16="http://schemas.microsoft.com/office/drawing/2014/main" id="{AE82BCAD-B76D-9773-9BD6-496DA62C07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38" y="-1536700"/>
            <a:ext cx="4762500" cy="3171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1" name="Picture 8" descr="http://l.yimg.com/g/images/spaceball.gif">
            <a:extLst>
              <a:ext uri="{FF2B5EF4-FFF2-40B4-BE49-F238E27FC236}">
                <a16:creationId xmlns:a16="http://schemas.microsoft.com/office/drawing/2014/main" id="{AA31C598-5026-8DED-F016-0B0CA8FFEE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38" y="-1536700"/>
            <a:ext cx="4762500" cy="3171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2" name="Picture 8" descr="http://l.yimg.com/g/images/spaceball.gif">
            <a:extLst>
              <a:ext uri="{FF2B5EF4-FFF2-40B4-BE49-F238E27FC236}">
                <a16:creationId xmlns:a16="http://schemas.microsoft.com/office/drawing/2014/main" id="{156BF07D-7227-0BF0-43AC-EBE83BC4C7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00" y="-1544638"/>
            <a:ext cx="4762500" cy="31718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3" name="Picture 10" descr="http://l.yimg.com/g/images/spaceball.gif">
            <a:extLst>
              <a:ext uri="{FF2B5EF4-FFF2-40B4-BE49-F238E27FC236}">
                <a16:creationId xmlns:a16="http://schemas.microsoft.com/office/drawing/2014/main" id="{A56A6510-A57C-CCA2-5B1F-115906EC1A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00" y="-1544638"/>
            <a:ext cx="4762500" cy="31718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74" name="TextBox 12">
            <a:extLst>
              <a:ext uri="{FF2B5EF4-FFF2-40B4-BE49-F238E27FC236}">
                <a16:creationId xmlns:a16="http://schemas.microsoft.com/office/drawing/2014/main" id="{22FC3010-EFE8-10B3-DB93-9DA51A6421B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524000"/>
            <a:ext cx="30480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Clr>
                <a:schemeClr val="accent1"/>
              </a:buClr>
              <a:buSzPct val="80000"/>
              <a:buFont typeface="Wingdings 2" panose="05020102010507070707" pitchFamily="18" charset="2"/>
              <a:buChar char=""/>
              <a:defRPr sz="3200"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Char char=""/>
              <a:defRPr sz="2800">
                <a:solidFill>
                  <a:schemeClr val="tx1"/>
                </a:solidFill>
                <a:latin typeface="Corbel" panose="020B0503020204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E66C7D"/>
              </a:buClr>
              <a:buFont typeface="Arial" panose="020B0604020202020204" pitchFamily="34" charset="0"/>
              <a:buChar char="▪"/>
              <a:defRPr sz="2400">
                <a:solidFill>
                  <a:schemeClr val="tx1"/>
                </a:solidFill>
                <a:latin typeface="Corbel" panose="020B0503020204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6BB76D"/>
              </a:buClr>
              <a:buFont typeface="Arial" panose="020B0604020202020204" pitchFamily="34" charset="0"/>
              <a:buChar char="▪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E88651"/>
              </a:buClr>
              <a:buFont typeface="Wingdings 3" panose="05040102010807070707" pitchFamily="18" charset="2"/>
              <a:buChar char="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anose="05040102010807070707" pitchFamily="18" charset="2"/>
              <a:buChar char="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anose="05040102010807070707" pitchFamily="18" charset="2"/>
              <a:buChar char="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anose="05040102010807070707" pitchFamily="18" charset="2"/>
              <a:buChar char="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anose="05040102010807070707" pitchFamily="18" charset="2"/>
              <a:buChar char="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9pPr>
          </a:lstStyle>
          <a:p>
            <a:pPr eaLnBrk="1" hangingPunct="1">
              <a:buClrTx/>
              <a:buSzTx/>
              <a:buFontTx/>
              <a:buNone/>
            </a:pPr>
            <a:r>
              <a:rPr lang="en-US" altLang="en-US" sz="3600">
                <a:solidFill>
                  <a:schemeClr val="bg1"/>
                </a:solidFill>
                <a:latin typeface="Cambria Math" panose="02040503050406030204" pitchFamily="18" charset="0"/>
              </a:rPr>
              <a:t>Lacked Heart</a:t>
            </a:r>
          </a:p>
        </p:txBody>
      </p:sp>
      <p:sp>
        <p:nvSpPr>
          <p:cNvPr id="11275" name="TextBox 13">
            <a:extLst>
              <a:ext uri="{FF2B5EF4-FFF2-40B4-BE49-F238E27FC236}">
                <a16:creationId xmlns:a16="http://schemas.microsoft.com/office/drawing/2014/main" id="{5BBD9340-E5E8-EC39-9708-216AA3E693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0" y="1447800"/>
            <a:ext cx="33528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Clr>
                <a:schemeClr val="accent1"/>
              </a:buClr>
              <a:buSzPct val="80000"/>
              <a:buFont typeface="Wingdings 2" panose="05020102010507070707" pitchFamily="18" charset="2"/>
              <a:buChar char=""/>
              <a:defRPr sz="3200"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Char char=""/>
              <a:defRPr sz="2800">
                <a:solidFill>
                  <a:schemeClr val="tx1"/>
                </a:solidFill>
                <a:latin typeface="Corbel" panose="020B0503020204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E66C7D"/>
              </a:buClr>
              <a:buFont typeface="Arial" panose="020B0604020202020204" pitchFamily="34" charset="0"/>
              <a:buChar char="▪"/>
              <a:defRPr sz="2400">
                <a:solidFill>
                  <a:schemeClr val="tx1"/>
                </a:solidFill>
                <a:latin typeface="Corbel" panose="020B0503020204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6BB76D"/>
              </a:buClr>
              <a:buFont typeface="Arial" panose="020B0604020202020204" pitchFamily="34" charset="0"/>
              <a:buChar char="▪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E88651"/>
              </a:buClr>
              <a:buFont typeface="Wingdings 3" panose="05040102010807070707" pitchFamily="18" charset="2"/>
              <a:buChar char="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anose="05040102010807070707" pitchFamily="18" charset="2"/>
              <a:buChar char="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anose="05040102010807070707" pitchFamily="18" charset="2"/>
              <a:buChar char="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anose="05040102010807070707" pitchFamily="18" charset="2"/>
              <a:buChar char="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anose="05040102010807070707" pitchFamily="18" charset="2"/>
              <a:buChar char="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9pPr>
          </a:lstStyle>
          <a:p>
            <a:pPr eaLnBrk="1" hangingPunct="1">
              <a:buClrTx/>
              <a:buSzTx/>
              <a:buFontTx/>
              <a:buNone/>
            </a:pPr>
            <a:r>
              <a:rPr lang="en-US" altLang="en-US" sz="3600">
                <a:solidFill>
                  <a:schemeClr val="bg1"/>
                </a:solidFill>
                <a:latin typeface="Cambria Math" panose="02040503050406030204" pitchFamily="18" charset="0"/>
              </a:rPr>
              <a:t>Lacked Wisdom</a:t>
            </a:r>
          </a:p>
        </p:txBody>
      </p:sp>
      <p:sp>
        <p:nvSpPr>
          <p:cNvPr id="11276" name="TextBox 14">
            <a:extLst>
              <a:ext uri="{FF2B5EF4-FFF2-40B4-BE49-F238E27FC236}">
                <a16:creationId xmlns:a16="http://schemas.microsoft.com/office/drawing/2014/main" id="{BB6C0019-8C74-2F75-4552-0AFCB714A2D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91200" y="2057400"/>
            <a:ext cx="33528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Clr>
                <a:schemeClr val="accent1"/>
              </a:buClr>
              <a:buSzPct val="80000"/>
              <a:buFont typeface="Wingdings 2" panose="05020102010507070707" pitchFamily="18" charset="2"/>
              <a:buChar char=""/>
              <a:defRPr sz="3200"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Char char=""/>
              <a:defRPr sz="2800">
                <a:solidFill>
                  <a:schemeClr val="tx1"/>
                </a:solidFill>
                <a:latin typeface="Corbel" panose="020B0503020204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E66C7D"/>
              </a:buClr>
              <a:buFont typeface="Arial" panose="020B0604020202020204" pitchFamily="34" charset="0"/>
              <a:buChar char="▪"/>
              <a:defRPr sz="2400">
                <a:solidFill>
                  <a:schemeClr val="tx1"/>
                </a:solidFill>
                <a:latin typeface="Corbel" panose="020B0503020204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6BB76D"/>
              </a:buClr>
              <a:buFont typeface="Arial" panose="020B0604020202020204" pitchFamily="34" charset="0"/>
              <a:buChar char="▪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E88651"/>
              </a:buClr>
              <a:buFont typeface="Wingdings 3" panose="05040102010807070707" pitchFamily="18" charset="2"/>
              <a:buChar char="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anose="05040102010807070707" pitchFamily="18" charset="2"/>
              <a:buChar char="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anose="05040102010807070707" pitchFamily="18" charset="2"/>
              <a:buChar char="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anose="05040102010807070707" pitchFamily="18" charset="2"/>
              <a:buChar char="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anose="05040102010807070707" pitchFamily="18" charset="2"/>
              <a:buChar char="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9pPr>
          </a:lstStyle>
          <a:p>
            <a:pPr eaLnBrk="1" hangingPunct="1">
              <a:buClrTx/>
              <a:buSzTx/>
              <a:buFontTx/>
              <a:buNone/>
            </a:pPr>
            <a:r>
              <a:rPr lang="en-US" altLang="en-US" sz="3600">
                <a:solidFill>
                  <a:schemeClr val="bg1"/>
                </a:solidFill>
                <a:latin typeface="Cambria Math" panose="02040503050406030204" pitchFamily="18" charset="0"/>
              </a:rPr>
              <a:t>Lacked Courage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1127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1127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1127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74" grpId="0"/>
      <p:bldP spid="11275" grpId="0"/>
      <p:bldP spid="1127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DB3CF1-7956-58F8-DC96-7349DC3F26E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5181600"/>
            <a:ext cx="9144000" cy="190500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sz="7200" dirty="0">
                <a:latin typeface="Arial Black" pitchFamily="34" charset="0"/>
              </a:rPr>
              <a:t>Wisdom-Knowledge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E539BBA-F60A-ABDD-30C9-1D4A6F222DC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33400" y="914400"/>
            <a:ext cx="8077200" cy="2667000"/>
          </a:xfrm>
        </p:spPr>
        <p:txBody>
          <a:bodyPr/>
          <a:lstStyle/>
          <a:p>
            <a:r>
              <a:rPr lang="en-US" altLang="en-US" sz="4400">
                <a:latin typeface="AngsanaUPC" panose="020B0502040204020203" pitchFamily="18" charset="-34"/>
                <a:ea typeface="AngsanaUPC" panose="020B0502040204020203" pitchFamily="18" charset="-34"/>
              </a:rPr>
              <a:t>Get wisdom, get understanding: Forget it not; neither decline from the words of my mouth…7-Wisdom is the principal thing; therefore get wisdom: and with all thy getting get understanding.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D737178-1C80-422B-17EE-BF901A43D449}"/>
              </a:ext>
            </a:extLst>
          </p:cNvPr>
          <p:cNvSpPr/>
          <p:nvPr/>
        </p:nvSpPr>
        <p:spPr>
          <a:xfrm>
            <a:off x="1828800" y="0"/>
            <a:ext cx="5296468" cy="92333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en-US" sz="5400" dirty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Arial" charset="0"/>
                <a:cs typeface="Arial" charset="0"/>
              </a:rPr>
              <a:t>Proverbs 4:5 &amp; 7</a:t>
            </a:r>
          </a:p>
        </p:txBody>
      </p:sp>
      <p:pic>
        <p:nvPicPr>
          <p:cNvPr id="12293" name="Picture 2" descr="http://rds.yahoo.com/_ylt=A0WTefTuo9xLxFYAKGijzbkF/SIG=12p88blod/EXP=1272837486/**http%3a/davis85.files.wordpress.com/2009/06/scarecrow-wizard-of-oz.jpg">
            <a:extLst>
              <a:ext uri="{FF2B5EF4-FFF2-40B4-BE49-F238E27FC236}">
                <a16:creationId xmlns:a16="http://schemas.microsoft.com/office/drawing/2014/main" id="{EBA66169-121C-4FB5-AE25-5C39C32B2A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2819400"/>
            <a:ext cx="342900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http://rds.yahoo.com/_ylt=A0WTefZbpNxLk3QA6pCjzbkF/SIG=124m1o156/EXP=1272837595/**http%3a/pages.sbcglobal.net/ljpetersen/MgmOz6.jpg">
            <a:extLst>
              <a:ext uri="{FF2B5EF4-FFF2-40B4-BE49-F238E27FC236}">
                <a16:creationId xmlns:a16="http://schemas.microsoft.com/office/drawing/2014/main" id="{D66E863B-D9BD-02D7-CE0E-21D9622988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18600" cy="5124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7E84944-F9F1-D47E-E2A5-B1D372BCD1E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5181600"/>
            <a:ext cx="9144000" cy="190500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sz="7200" dirty="0">
                <a:latin typeface="Arial Black" pitchFamily="34" charset="0"/>
              </a:rPr>
              <a:t>Wisdom-Knowledge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F3F4564-E6D7-8A56-40C3-D52CD3FACE37}"/>
              </a:ext>
            </a:extLst>
          </p:cNvPr>
          <p:cNvSpPr/>
          <p:nvPr/>
        </p:nvSpPr>
        <p:spPr>
          <a:xfrm>
            <a:off x="-457200" y="0"/>
            <a:ext cx="5943600" cy="175432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en-US" sz="5400" b="1" dirty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Arial" charset="0"/>
                <a:cs typeface="Arial" charset="0"/>
              </a:rPr>
              <a:t>1 Corinthians 8:1-2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5126469-F26E-0400-DD27-F01B0407F3DF}"/>
              </a:ext>
            </a:extLst>
          </p:cNvPr>
          <p:cNvSpPr/>
          <p:nvPr/>
        </p:nvSpPr>
        <p:spPr>
          <a:xfrm>
            <a:off x="4886156" y="3200400"/>
            <a:ext cx="4257844" cy="92333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en-US" sz="5400" dirty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Arial" charset="0"/>
                <a:cs typeface="Arial" charset="0"/>
              </a:rPr>
              <a:t>James 1:5-6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752723-8506-F7B4-AFD0-8B472B59C8C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33400" y="5184648"/>
            <a:ext cx="8077200" cy="1673352"/>
          </a:xfrm>
        </p:spPr>
        <p:txBody>
          <a:bodyPr/>
          <a:lstStyle/>
          <a:p>
            <a:pPr>
              <a:defRPr/>
            </a:pPr>
            <a:r>
              <a:rPr lang="en-US" sz="6600" dirty="0">
                <a:latin typeface="Arial Black" pitchFamily="34" charset="0"/>
              </a:rPr>
              <a:t>Heart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8D6B1A0-F8F7-CD86-0F54-11D1685DD74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648200" y="-990600"/>
            <a:ext cx="4343400" cy="6172200"/>
          </a:xfrm>
        </p:spPr>
        <p:txBody>
          <a:bodyPr/>
          <a:lstStyle/>
          <a:p>
            <a:r>
              <a:rPr lang="en-US" altLang="en-US" sz="3800">
                <a:latin typeface="Arabic Typesetting" panose="020B0604020202020204" pitchFamily="66" charset="-78"/>
                <a:cs typeface="Arabic Typesetting" panose="020B0604020202020204" pitchFamily="66" charset="-78"/>
              </a:rPr>
              <a:t>1 Chronicles :28:9- And thou, Solomon my son, know thou the God of thy father</a:t>
            </a:r>
            <a:r>
              <a:rPr lang="en-US" altLang="en-US" sz="3800" u="sng">
                <a:latin typeface="Arabic Typesetting" panose="020B0604020202020204" pitchFamily="66" charset="-78"/>
                <a:cs typeface="Arabic Typesetting" panose="020B0604020202020204" pitchFamily="66" charset="-78"/>
              </a:rPr>
              <a:t>, and serve him with a perfect heart</a:t>
            </a:r>
            <a:r>
              <a:rPr lang="en-US" altLang="en-US" sz="3800">
                <a:latin typeface="Arabic Typesetting" panose="020B0604020202020204" pitchFamily="66" charset="-78"/>
                <a:cs typeface="Arabic Typesetting" panose="020B0604020202020204" pitchFamily="66" charset="-78"/>
              </a:rPr>
              <a:t> and with  a willing mind; for the Lord searcheth all hearts, and understandeth all the imaginations of the thoughts</a:t>
            </a:r>
            <a:r>
              <a:rPr lang="en-US" altLang="en-US" sz="3800"/>
              <a:t>:</a:t>
            </a:r>
          </a:p>
        </p:txBody>
      </p:sp>
      <p:pic>
        <p:nvPicPr>
          <p:cNvPr id="14340" name="Picture 2" descr="http://rds.yahoo.com/_ylt=A0WTefQE6NxLTk0A4SyjzbkF/SIG=129c20kk9/EXP=1272854916/**http%3a/www.virginmedia.com/images/1robots-gal-tin.jpg">
            <a:extLst>
              <a:ext uri="{FF2B5EF4-FFF2-40B4-BE49-F238E27FC236}">
                <a16:creationId xmlns:a16="http://schemas.microsoft.com/office/drawing/2014/main" id="{2C98A8D9-99CB-D961-A464-786084FA08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648200" cy="510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8E9626-F865-ABA1-0F3F-A8B3741801E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33400" y="5184648"/>
            <a:ext cx="8077200" cy="1673352"/>
          </a:xfrm>
        </p:spPr>
        <p:txBody>
          <a:bodyPr/>
          <a:lstStyle/>
          <a:p>
            <a:pPr>
              <a:defRPr/>
            </a:pPr>
            <a:r>
              <a:rPr lang="en-US" sz="6600" dirty="0">
                <a:latin typeface="Arial Black" pitchFamily="34" charset="0"/>
              </a:rPr>
              <a:t>Heart</a:t>
            </a:r>
          </a:p>
        </p:txBody>
      </p:sp>
      <p:pic>
        <p:nvPicPr>
          <p:cNvPr id="15363" name="Picture 2" descr="http://rds.yahoo.com/_ylt=A0WTefhz6txLz2QAowyjzbkF/SIG=12okmdhq0/EXP=1272855539/**http%3a/filmfanatic.org/reviews/wp-content/uploads/2007/06/Haley2.JPG">
            <a:extLst>
              <a:ext uri="{FF2B5EF4-FFF2-40B4-BE49-F238E27FC236}">
                <a16:creationId xmlns:a16="http://schemas.microsoft.com/office/drawing/2014/main" id="{8521225F-3461-5943-3506-E72F2DBAE5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02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Subtitle 4">
            <a:extLst>
              <a:ext uri="{FF2B5EF4-FFF2-40B4-BE49-F238E27FC236}">
                <a16:creationId xmlns:a16="http://schemas.microsoft.com/office/drawing/2014/main" id="{16C5A3B6-D350-952A-0E8E-4CBA0178063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0"/>
            <a:ext cx="8077200" cy="609600"/>
          </a:xfrm>
        </p:spPr>
        <p:txBody>
          <a:bodyPr/>
          <a:lstStyle/>
          <a:p>
            <a:pPr>
              <a:defRPr/>
            </a:pPr>
            <a:r>
              <a:rPr lang="en-US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Colossians 3:12-14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67781C4-B9AB-F810-A157-FD8A4AC6F0A0}"/>
              </a:ext>
            </a:extLst>
          </p:cNvPr>
          <p:cNvSpPr txBox="1"/>
          <p:nvPr/>
        </p:nvSpPr>
        <p:spPr>
          <a:xfrm>
            <a:off x="0" y="2743200"/>
            <a:ext cx="9144000" cy="25542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sz="4000" dirty="0">
                <a:latin typeface="+mn-lt"/>
                <a:cs typeface="Arial" charset="0"/>
              </a:rPr>
              <a:t>Matt 15:8- This people </a:t>
            </a:r>
            <a:r>
              <a:rPr lang="en-US" sz="4000" dirty="0" err="1">
                <a:latin typeface="+mn-lt"/>
                <a:cs typeface="Arial" charset="0"/>
              </a:rPr>
              <a:t>draweth</a:t>
            </a:r>
            <a:r>
              <a:rPr lang="en-US" sz="4000" dirty="0">
                <a:latin typeface="+mn-lt"/>
                <a:cs typeface="Arial" charset="0"/>
              </a:rPr>
              <a:t> nigh  unto me with their mouth, and </a:t>
            </a:r>
            <a:r>
              <a:rPr lang="en-US" sz="4000" dirty="0" err="1">
                <a:latin typeface="+mn-lt"/>
                <a:cs typeface="Arial" charset="0"/>
              </a:rPr>
              <a:t>honoreth</a:t>
            </a:r>
            <a:r>
              <a:rPr lang="en-US" sz="4000" dirty="0">
                <a:latin typeface="+mn-lt"/>
                <a:cs typeface="Arial" charset="0"/>
              </a:rPr>
              <a:t>  me with their lips; but their heart is far from me.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800" decel="100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7" grpId="0"/>
    </p:bldLst>
  </p:timing>
</p:sld>
</file>

<file path=ppt/theme/theme1.xml><?xml version="1.0" encoding="utf-8"?>
<a:theme xmlns:a="http://schemas.openxmlformats.org/drawingml/2006/main" name="2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F46216B-77A9-411A-B9D3-5023FCB70208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Module">
    <a:dk1>
      <a:sysClr val="windowText" lastClr="000000"/>
    </a:dk1>
    <a:lt1>
      <a:sysClr val="window" lastClr="FFFFFF"/>
    </a:lt1>
    <a:dk2>
      <a:srgbClr val="5A6378"/>
    </a:dk2>
    <a:lt2>
      <a:srgbClr val="D4D4D6"/>
    </a:lt2>
    <a:accent1>
      <a:srgbClr val="F0AD00"/>
    </a:accent1>
    <a:accent2>
      <a:srgbClr val="60B5CC"/>
    </a:accent2>
    <a:accent3>
      <a:srgbClr val="E66C7D"/>
    </a:accent3>
    <a:accent4>
      <a:srgbClr val="6BB76D"/>
    </a:accent4>
    <a:accent5>
      <a:srgbClr val="E88651"/>
    </a:accent5>
    <a:accent6>
      <a:srgbClr val="C64847"/>
    </a:accent6>
    <a:hlink>
      <a:srgbClr val="168BBA"/>
    </a:hlink>
    <a:folHlink>
      <a:srgbClr val="680000"/>
    </a:folHlink>
  </a:clrScheme>
</a:themeOverride>
</file>

<file path=ppt/theme/themeOverride2.xml><?xml version="1.0" encoding="utf-8"?>
<a:themeOverride xmlns:a="http://schemas.openxmlformats.org/drawingml/2006/main">
  <a:clrScheme name="Module">
    <a:dk1>
      <a:sysClr val="windowText" lastClr="000000"/>
    </a:dk1>
    <a:lt1>
      <a:sysClr val="window" lastClr="FFFFFF"/>
    </a:lt1>
    <a:dk2>
      <a:srgbClr val="5A6378"/>
    </a:dk2>
    <a:lt2>
      <a:srgbClr val="D4D4D6"/>
    </a:lt2>
    <a:accent1>
      <a:srgbClr val="F0AD00"/>
    </a:accent1>
    <a:accent2>
      <a:srgbClr val="60B5CC"/>
    </a:accent2>
    <a:accent3>
      <a:srgbClr val="E66C7D"/>
    </a:accent3>
    <a:accent4>
      <a:srgbClr val="6BB76D"/>
    </a:accent4>
    <a:accent5>
      <a:srgbClr val="E88651"/>
    </a:accent5>
    <a:accent6>
      <a:srgbClr val="C64847"/>
    </a:accent6>
    <a:hlink>
      <a:srgbClr val="168BBA"/>
    </a:hlink>
    <a:folHlink>
      <a:srgbClr val="68000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1849</TotalTime>
  <Words>370</Words>
  <Application>Microsoft Office PowerPoint</Application>
  <PresentationFormat>On-screen Show (4:3)</PresentationFormat>
  <Paragraphs>48</Paragraphs>
  <Slides>15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15</vt:i4>
      </vt:variant>
    </vt:vector>
  </HeadingPairs>
  <TitlesOfParts>
    <vt:vector size="26" baseType="lpstr">
      <vt:lpstr>BatangChe</vt:lpstr>
      <vt:lpstr>Aharoni</vt:lpstr>
      <vt:lpstr>AngsanaUPC</vt:lpstr>
      <vt:lpstr>Arabic Typesetting</vt:lpstr>
      <vt:lpstr>Arial</vt:lpstr>
      <vt:lpstr>Arial Black</vt:lpstr>
      <vt:lpstr>Calibri</vt:lpstr>
      <vt:lpstr>Calibri Light</vt:lpstr>
      <vt:lpstr>Cambria Math</vt:lpstr>
      <vt:lpstr>2_Office Theme</vt:lpstr>
      <vt:lpstr>1_Office Theme</vt:lpstr>
      <vt:lpstr>PowerPoint Presentation</vt:lpstr>
      <vt:lpstr>Good Morning</vt:lpstr>
      <vt:lpstr>Our Destination= Heaven</vt:lpstr>
      <vt:lpstr>John 14:1-3</vt:lpstr>
      <vt:lpstr>Dorothy’s Help</vt:lpstr>
      <vt:lpstr>Wisdom-Knowledge</vt:lpstr>
      <vt:lpstr>Wisdom-Knowledge</vt:lpstr>
      <vt:lpstr>Heart</vt:lpstr>
      <vt:lpstr>Heart</vt:lpstr>
      <vt:lpstr>Courage</vt:lpstr>
      <vt:lpstr>Courage</vt:lpstr>
      <vt:lpstr>Facing Our Fears- Matthew 8:26</vt:lpstr>
      <vt:lpstr>Facing Fears</vt:lpstr>
      <vt:lpstr>Closing</vt:lpstr>
      <vt:lpstr>PowerPoint Presentation</vt:lpstr>
    </vt:vector>
  </TitlesOfParts>
  <Company>AQ2 Technologies, LLC.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Template</dc:title>
  <dc:creator>RJStevensMusic.com</dc:creator>
  <dc:description/>
  <cp:lastModifiedBy>Michael Hepner</cp:lastModifiedBy>
  <cp:revision>162</cp:revision>
  <dcterms:created xsi:type="dcterms:W3CDTF">2008-03-16T18:22:36Z</dcterms:created>
  <dcterms:modified xsi:type="dcterms:W3CDTF">2022-08-21T19:03:30Z</dcterms:modified>
</cp:coreProperties>
</file>