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9"/>
  </p:notesMasterIdLst>
  <p:sldIdLst>
    <p:sldId id="259" r:id="rId3"/>
    <p:sldId id="256" r:id="rId4"/>
    <p:sldId id="257" r:id="rId5"/>
    <p:sldId id="261" r:id="rId6"/>
    <p:sldId id="262" r:id="rId7"/>
    <p:sldId id="263" r:id="rId8"/>
    <p:sldId id="264" r:id="rId9"/>
    <p:sldId id="265" r:id="rId10"/>
    <p:sldId id="258" r:id="rId11"/>
    <p:sldId id="267" r:id="rId12"/>
    <p:sldId id="629" r:id="rId13"/>
    <p:sldId id="268" r:id="rId14"/>
    <p:sldId id="630" r:id="rId15"/>
    <p:sldId id="631" r:id="rId16"/>
    <p:sldId id="266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002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8/15/2022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9580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4BBD-64A7-0BCC-C8F3-0A990258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0345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Do it with all your heart.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7170-F0DE-B41C-F551-3840F56B5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And whatever you do, do it heartily, as to the Lord and not to men.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Colossians 3:23</a:t>
            </a:r>
          </a:p>
        </p:txBody>
      </p:sp>
    </p:spTree>
    <p:extLst>
      <p:ext uri="{BB962C8B-B14F-4D97-AF65-F5344CB8AC3E}">
        <p14:creationId xmlns:p14="http://schemas.microsoft.com/office/powerpoint/2010/main" val="164923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4BBD-64A7-0BCC-C8F3-0A990258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0345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2. Do it with all your heart.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ADEBCB-6C93-D04F-B7EC-371BFDEAD41E}"/>
              </a:ext>
            </a:extLst>
          </p:cNvPr>
          <p:cNvSpPr/>
          <p:nvPr/>
        </p:nvSpPr>
        <p:spPr>
          <a:xfrm>
            <a:off x="318655" y="2078182"/>
            <a:ext cx="8506690" cy="4267199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EB62525-2336-A092-6178-795F3E549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38401"/>
            <a:ext cx="7886700" cy="3505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i="1" dirty="0"/>
              <a:t>- Be like king Hezekiah -</a:t>
            </a:r>
          </a:p>
          <a:p>
            <a:pPr marL="0" indent="0">
              <a:buNone/>
            </a:pPr>
            <a:endParaRPr lang="en-US" sz="900" b="1" dirty="0"/>
          </a:p>
          <a:p>
            <a:pPr marL="0" indent="0">
              <a:buNone/>
            </a:pPr>
            <a:r>
              <a:rPr lang="en-US" sz="3200" b="1" dirty="0"/>
              <a:t>And in every work that he began in the service of the house of God, in the law </a:t>
            </a:r>
            <a:br>
              <a:rPr lang="en-US" sz="3200" b="1" dirty="0"/>
            </a:br>
            <a:r>
              <a:rPr lang="en-US" sz="3200" b="1" dirty="0"/>
              <a:t>and in the commandment, to seek his God, he did it with all his heart. So he prospered.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2 Chronicles 31:21</a:t>
            </a:r>
          </a:p>
        </p:txBody>
      </p:sp>
    </p:spTree>
    <p:extLst>
      <p:ext uri="{BB962C8B-B14F-4D97-AF65-F5344CB8AC3E}">
        <p14:creationId xmlns:p14="http://schemas.microsoft.com/office/powerpoint/2010/main" val="35566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4BBD-64A7-0BCC-C8F3-0A990258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0345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Do it with all your might.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7170-F0DE-B41C-F551-3840F56B5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Whatever your hand finds to do, do it with your might; for there is no work or device or knowledge or wisdom in the grave where you are going.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Ecclesiastes 9:10</a:t>
            </a:r>
          </a:p>
        </p:txBody>
      </p:sp>
    </p:spTree>
    <p:extLst>
      <p:ext uri="{BB962C8B-B14F-4D97-AF65-F5344CB8AC3E}">
        <p14:creationId xmlns:p14="http://schemas.microsoft.com/office/powerpoint/2010/main" val="1305959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4BBD-64A7-0BCC-C8F3-0A990258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0345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3. Do it with all your might.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2D548D3-7FDC-16BA-E696-FDCE6933A59A}"/>
              </a:ext>
            </a:extLst>
          </p:cNvPr>
          <p:cNvSpPr/>
          <p:nvPr/>
        </p:nvSpPr>
        <p:spPr>
          <a:xfrm>
            <a:off x="318655" y="2355273"/>
            <a:ext cx="8506690" cy="321425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7170-F0DE-B41C-F551-3840F56B55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715491"/>
            <a:ext cx="7886700" cy="25076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Do you see a man who excels in his work? </a:t>
            </a:r>
            <a:br>
              <a:rPr lang="en-US" sz="3200" b="1" dirty="0"/>
            </a:br>
            <a:r>
              <a:rPr lang="en-US" sz="3200" b="1" dirty="0"/>
              <a:t>He will stand before kings; he will not stand before unknown men.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Proverbs 22:29</a:t>
            </a:r>
          </a:p>
        </p:txBody>
      </p:sp>
    </p:spTree>
    <p:extLst>
      <p:ext uri="{BB962C8B-B14F-4D97-AF65-F5344CB8AC3E}">
        <p14:creationId xmlns:p14="http://schemas.microsoft.com/office/powerpoint/2010/main" val="3565353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4BBD-64A7-0BCC-C8F3-0A990258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51273"/>
            <a:ext cx="7886700" cy="110345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4. Do it to God’s glory.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7170-F0DE-B41C-F551-3840F56B5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Therefore, whether you eat or drink, or whatever you do, do all to the glory of God.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1 Corinthians 10:31</a:t>
            </a:r>
          </a:p>
        </p:txBody>
      </p:sp>
    </p:spTree>
    <p:extLst>
      <p:ext uri="{BB962C8B-B14F-4D97-AF65-F5344CB8AC3E}">
        <p14:creationId xmlns:p14="http://schemas.microsoft.com/office/powerpoint/2010/main" val="1253976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42762-6C88-3D5D-08B9-F0EFA06C5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Giving God Your Best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9145F-EBA4-6132-8CF0-333F7B154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Do what God wants.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Do it with all your heart.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Do it with all your might.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chemeClr val="bg1"/>
                </a:solidFill>
              </a:rPr>
              <a:t>Do it to God’s glory. </a:t>
            </a:r>
          </a:p>
        </p:txBody>
      </p:sp>
    </p:spTree>
    <p:extLst>
      <p:ext uri="{BB962C8B-B14F-4D97-AF65-F5344CB8AC3E}">
        <p14:creationId xmlns:p14="http://schemas.microsoft.com/office/powerpoint/2010/main" val="3924060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6620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dium Winner Images – Browse 64,150 Stock Photos, Vectors, and Video |  Adobe Stock">
            <a:extLst>
              <a:ext uri="{FF2B5EF4-FFF2-40B4-BE49-F238E27FC236}">
                <a16:creationId xmlns:a16="http://schemas.microsoft.com/office/drawing/2014/main" id="{344E3797-8452-A5DD-CCAF-87AF5F46BE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571499"/>
            <a:ext cx="8595014" cy="5730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869EC7-C1F7-7C47-CD69-D577AEB6C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205201"/>
          </a:xfrm>
        </p:spPr>
        <p:txBody>
          <a:bodyPr/>
          <a:lstStyle/>
          <a:p>
            <a:r>
              <a:rPr lang="en-US" b="1" dirty="0">
                <a:ln w="3175">
                  <a:solidFill>
                    <a:schemeClr val="bg1"/>
                  </a:solidFill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Giving God Your Best</a:t>
            </a:r>
          </a:p>
        </p:txBody>
      </p:sp>
    </p:spTree>
    <p:extLst>
      <p:ext uri="{BB962C8B-B14F-4D97-AF65-F5344CB8AC3E}">
        <p14:creationId xmlns:p14="http://schemas.microsoft.com/office/powerpoint/2010/main" val="422840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0B44-F573-2AAD-F033-55B156AE0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 </a:t>
            </a:r>
            <a:r>
              <a:rPr lang="en-US" b="1" u="sng" dirty="0">
                <a:latin typeface="+mn-lt"/>
              </a:rPr>
              <a:t>Demands</a:t>
            </a:r>
            <a:r>
              <a:rPr lang="en-US" b="1" dirty="0">
                <a:latin typeface="+mn-lt"/>
              </a:rPr>
              <a:t> Our Best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F6F42-ED14-8A84-15C2-20310D631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/>
              <a:t>The Jews returning from Babylonian Captivity. </a:t>
            </a:r>
          </a:p>
          <a:p>
            <a:r>
              <a:rPr lang="en-US" b="1" dirty="0"/>
              <a:t>They made nice homes for themselves while the temple remained in ruins (Haggai 1:4). </a:t>
            </a:r>
          </a:p>
          <a:p>
            <a:r>
              <a:rPr lang="en-US" b="1" dirty="0"/>
              <a:t>They offered the blind, lame, sick, and stolen animals to God while they kept the best for themselves (Malachi 1:6-8; 13-14). </a:t>
            </a:r>
          </a:p>
        </p:txBody>
      </p:sp>
    </p:spTree>
    <p:extLst>
      <p:ext uri="{BB962C8B-B14F-4D97-AF65-F5344CB8AC3E}">
        <p14:creationId xmlns:p14="http://schemas.microsoft.com/office/powerpoint/2010/main" val="4217286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0B44-F573-2AAD-F033-55B156AE0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 </a:t>
            </a:r>
            <a:r>
              <a:rPr lang="en-US" b="1" u="sng" dirty="0">
                <a:latin typeface="+mn-lt"/>
              </a:rPr>
              <a:t>Demands</a:t>
            </a:r>
            <a:r>
              <a:rPr lang="en-US" b="1" dirty="0">
                <a:latin typeface="+mn-lt"/>
              </a:rPr>
              <a:t> Our Best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F6F42-ED14-8A84-15C2-20310D6314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782993"/>
          </a:xfrm>
        </p:spPr>
        <p:txBody>
          <a:bodyPr>
            <a:normAutofit/>
          </a:bodyPr>
          <a:lstStyle/>
          <a:p>
            <a:pPr marL="514350" indent="-514350">
              <a:buSzPct val="89000"/>
              <a:buFont typeface="+mj-lt"/>
              <a:buAutoNum type="arabicPeriod" startAt="19"/>
            </a:pPr>
            <a:r>
              <a:rPr lang="en-US" b="1" dirty="0"/>
              <a:t>you shall offer of your own free will a male without blemish from the cattle, from the sheep, or from the goats. </a:t>
            </a:r>
          </a:p>
          <a:p>
            <a:pPr marL="514350" indent="-514350">
              <a:buSzPct val="89000"/>
              <a:buFont typeface="+mj-lt"/>
              <a:buAutoNum type="arabicPeriod" startAt="19"/>
            </a:pPr>
            <a:r>
              <a:rPr lang="en-US" b="1" dirty="0"/>
              <a:t>Whatever has a defect, you shall not offer, for it </a:t>
            </a:r>
            <a:r>
              <a:rPr lang="en-US" b="1" dirty="0">
                <a:highlight>
                  <a:srgbClr val="FFFF00"/>
                </a:highlight>
              </a:rPr>
              <a:t>shall not be acceptable</a:t>
            </a:r>
            <a:r>
              <a:rPr lang="en-US" b="1" dirty="0"/>
              <a:t> on your behalf. </a:t>
            </a:r>
          </a:p>
          <a:p>
            <a:pPr marL="514350" indent="-514350">
              <a:buSzPct val="89000"/>
              <a:buFont typeface="+mj-lt"/>
              <a:buAutoNum type="arabicPeriod" startAt="19"/>
            </a:pPr>
            <a:r>
              <a:rPr lang="en-US" b="1" dirty="0"/>
              <a:t>And whoever offers a sacrifice of a peace offering to the Lord, to fulfill his vow, or a freewill offering from the cattle or the sheep, </a:t>
            </a:r>
            <a:br>
              <a:rPr lang="en-US" b="1" dirty="0"/>
            </a:br>
            <a:r>
              <a:rPr lang="en-US" b="1" dirty="0">
                <a:highlight>
                  <a:srgbClr val="FFFF00"/>
                </a:highlight>
              </a:rPr>
              <a:t>it must be perfect to be accepted</a:t>
            </a:r>
            <a:r>
              <a:rPr lang="en-US" b="1" dirty="0"/>
              <a:t>; there shall be no defect in it. </a:t>
            </a:r>
          </a:p>
          <a:p>
            <a:pPr marL="0" indent="0" algn="r">
              <a:buNone/>
            </a:pPr>
            <a:r>
              <a:rPr lang="en-US" b="1" dirty="0"/>
              <a:t>Leviticus 22:19-21</a:t>
            </a:r>
          </a:p>
        </p:txBody>
      </p:sp>
    </p:spTree>
    <p:extLst>
      <p:ext uri="{BB962C8B-B14F-4D97-AF65-F5344CB8AC3E}">
        <p14:creationId xmlns:p14="http://schemas.microsoft.com/office/powerpoint/2010/main" val="280987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0B44-F573-2AAD-F033-55B156AE0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 </a:t>
            </a:r>
            <a:r>
              <a:rPr lang="en-US" b="1" u="sng" dirty="0">
                <a:latin typeface="+mn-lt"/>
              </a:rPr>
              <a:t>Deserves</a:t>
            </a:r>
            <a:r>
              <a:rPr lang="en-US" b="1" dirty="0">
                <a:latin typeface="+mn-lt"/>
              </a:rPr>
              <a:t> Our Best</a:t>
            </a:r>
          </a:p>
        </p:txBody>
      </p:sp>
    </p:spTree>
    <p:extLst>
      <p:ext uri="{BB962C8B-B14F-4D97-AF65-F5344CB8AC3E}">
        <p14:creationId xmlns:p14="http://schemas.microsoft.com/office/powerpoint/2010/main" val="3196670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0B44-F573-2AAD-F033-55B156AE0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 </a:t>
            </a:r>
            <a:r>
              <a:rPr lang="en-US" b="1" u="sng" dirty="0">
                <a:latin typeface="+mn-lt"/>
              </a:rPr>
              <a:t>Deserves</a:t>
            </a:r>
            <a:r>
              <a:rPr lang="en-US" b="1" dirty="0">
                <a:latin typeface="+mn-lt"/>
              </a:rPr>
              <a:t> Our Best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F6F42-ED14-8A84-15C2-20310D631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But now He has obtained a more excellent ministry, inasmuch as He is also Mediator of a </a:t>
            </a:r>
            <a:r>
              <a:rPr lang="en-US" sz="3200" b="1" dirty="0">
                <a:highlight>
                  <a:srgbClr val="FFFF00"/>
                </a:highlight>
              </a:rPr>
              <a:t>better</a:t>
            </a:r>
            <a:r>
              <a:rPr lang="en-US" sz="3200" b="1" dirty="0"/>
              <a:t> covenant, which was established on </a:t>
            </a:r>
            <a:r>
              <a:rPr lang="en-US" sz="3200" b="1" dirty="0">
                <a:highlight>
                  <a:srgbClr val="FFFF00"/>
                </a:highlight>
              </a:rPr>
              <a:t>better</a:t>
            </a:r>
            <a:r>
              <a:rPr lang="en-US" sz="3200" b="1" dirty="0"/>
              <a:t> promises.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Hebrews 8:6</a:t>
            </a:r>
          </a:p>
        </p:txBody>
      </p:sp>
    </p:spTree>
    <p:extLst>
      <p:ext uri="{BB962C8B-B14F-4D97-AF65-F5344CB8AC3E}">
        <p14:creationId xmlns:p14="http://schemas.microsoft.com/office/powerpoint/2010/main" val="158024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0B44-F573-2AAD-F033-55B156AE0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 </a:t>
            </a:r>
            <a:r>
              <a:rPr lang="en-US" b="1" u="sng" dirty="0">
                <a:latin typeface="+mn-lt"/>
              </a:rPr>
              <a:t>Deserves</a:t>
            </a:r>
            <a:r>
              <a:rPr lang="en-US" b="1" dirty="0">
                <a:latin typeface="+mn-lt"/>
              </a:rPr>
              <a:t> Our Best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F6F42-ED14-8A84-15C2-20310D631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>
                <a:highlight>
                  <a:srgbClr val="FFFF00"/>
                </a:highlight>
              </a:rPr>
              <a:t>He who did not spare His own Son</a:t>
            </a:r>
            <a:r>
              <a:rPr lang="en-US" sz="3200" b="1" dirty="0"/>
              <a:t>, but delivered Him up for us all, how shall He not with Him also freely give us all things?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Romans 8:32</a:t>
            </a:r>
          </a:p>
        </p:txBody>
      </p:sp>
    </p:spTree>
    <p:extLst>
      <p:ext uri="{BB962C8B-B14F-4D97-AF65-F5344CB8AC3E}">
        <p14:creationId xmlns:p14="http://schemas.microsoft.com/office/powerpoint/2010/main" val="2152650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60B44-F573-2AAD-F033-55B156AE0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God </a:t>
            </a:r>
            <a:r>
              <a:rPr lang="en-US" b="1" u="sng" dirty="0">
                <a:latin typeface="+mn-lt"/>
              </a:rPr>
              <a:t>Deserves</a:t>
            </a:r>
            <a:r>
              <a:rPr lang="en-US" b="1" dirty="0">
                <a:latin typeface="+mn-lt"/>
              </a:rPr>
              <a:t> Our Best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F6F42-ED14-8A84-15C2-20310D6314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I beseech you therefore, brethren, by the mercies of God, that you present your bodies a living sacrifice, holy, </a:t>
            </a:r>
            <a:r>
              <a:rPr lang="en-US" sz="3200" b="1" dirty="0">
                <a:highlight>
                  <a:srgbClr val="FFFF00"/>
                </a:highlight>
              </a:rPr>
              <a:t>acceptable to God</a:t>
            </a:r>
            <a:r>
              <a:rPr lang="en-US" sz="3200" b="1" dirty="0"/>
              <a:t>, which is your reasonable service.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Romans 12:1</a:t>
            </a:r>
          </a:p>
        </p:txBody>
      </p:sp>
    </p:spTree>
    <p:extLst>
      <p:ext uri="{BB962C8B-B14F-4D97-AF65-F5344CB8AC3E}">
        <p14:creationId xmlns:p14="http://schemas.microsoft.com/office/powerpoint/2010/main" val="266902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14BBD-64A7-0BCC-C8F3-0A9902588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03456"/>
          </a:xfr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1. Do what God wants.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F7170-F0DE-B41C-F551-3840F56B55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3200" b="1" dirty="0"/>
              <a:t>And whatever you do in word or deed, do all in the name of the Lord Jesus, giving thanks to God the Father through Him.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Colossians 3:17</a:t>
            </a:r>
          </a:p>
        </p:txBody>
      </p:sp>
    </p:spTree>
    <p:extLst>
      <p:ext uri="{BB962C8B-B14F-4D97-AF65-F5344CB8AC3E}">
        <p14:creationId xmlns:p14="http://schemas.microsoft.com/office/powerpoint/2010/main" val="220344429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1680</TotalTime>
  <Words>536</Words>
  <Application>Microsoft Office PowerPoint</Application>
  <PresentationFormat>On-screen Show (4:3)</PresentationFormat>
  <Paragraphs>58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Giving God Your Best</vt:lpstr>
      <vt:lpstr>God Demands Our Best</vt:lpstr>
      <vt:lpstr>God Demands Our Best</vt:lpstr>
      <vt:lpstr>God Deserves Our Best</vt:lpstr>
      <vt:lpstr>God Deserves Our Best</vt:lpstr>
      <vt:lpstr>God Deserves Our Best</vt:lpstr>
      <vt:lpstr>God Deserves Our Best</vt:lpstr>
      <vt:lpstr>1. Do what God wants.</vt:lpstr>
      <vt:lpstr>2. Do it with all your heart.</vt:lpstr>
      <vt:lpstr>2. Do it with all your heart.</vt:lpstr>
      <vt:lpstr>3. Do it with all your might.</vt:lpstr>
      <vt:lpstr>3. Do it with all your might.</vt:lpstr>
      <vt:lpstr>4. Do it to God’s glory.</vt:lpstr>
      <vt:lpstr>Giving God Your Best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160</cp:revision>
  <dcterms:created xsi:type="dcterms:W3CDTF">2008-03-16T18:22:36Z</dcterms:created>
  <dcterms:modified xsi:type="dcterms:W3CDTF">2022-08-15T15:51:59Z</dcterms:modified>
</cp:coreProperties>
</file>