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13"/>
  </p:notesMasterIdLst>
  <p:sldIdLst>
    <p:sldId id="256" r:id="rId2"/>
    <p:sldId id="259" r:id="rId3"/>
    <p:sldId id="263" r:id="rId4"/>
    <p:sldId id="264" r:id="rId5"/>
    <p:sldId id="266" r:id="rId6"/>
    <p:sldId id="265" r:id="rId7"/>
    <p:sldId id="267" r:id="rId8"/>
    <p:sldId id="268" r:id="rId9"/>
    <p:sldId id="269" r:id="rId10"/>
    <p:sldId id="270" r:id="rId11"/>
    <p:sldId id="26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43" d="100"/>
          <a:sy n="43" d="100"/>
        </p:scale>
        <p:origin x="56" y="5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61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7/24/2022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D64C-B0A4-4B43-BF4C-FC95BA5B3886}" type="datetimeFigureOut">
              <a:rPr lang="en-US" smtClean="0"/>
              <a:t>7/24/2022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398A-725F-4CA2-A933-432E7A4F5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959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D64C-B0A4-4B43-BF4C-FC95BA5B3886}" type="datetimeFigureOut">
              <a:rPr lang="en-US" smtClean="0"/>
              <a:t>7/24/2022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398A-725F-4CA2-A933-432E7A4F5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793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D64C-B0A4-4B43-BF4C-FC95BA5B3886}" type="datetimeFigureOut">
              <a:rPr lang="en-US" smtClean="0"/>
              <a:t>7/24/2022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398A-725F-4CA2-A933-432E7A4F5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538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D64C-B0A4-4B43-BF4C-FC95BA5B3886}" type="datetimeFigureOut">
              <a:rPr lang="en-US" smtClean="0"/>
              <a:t>7/24/2022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398A-725F-4CA2-A933-432E7A4F5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329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D64C-B0A4-4B43-BF4C-FC95BA5B3886}" type="datetimeFigureOut">
              <a:rPr lang="en-US" smtClean="0"/>
              <a:t>7/24/2022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398A-725F-4CA2-A933-432E7A4F5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0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D64C-B0A4-4B43-BF4C-FC95BA5B3886}" type="datetimeFigureOut">
              <a:rPr lang="en-US" smtClean="0"/>
              <a:t>7/24/2022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398A-725F-4CA2-A933-432E7A4F5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801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D64C-B0A4-4B43-BF4C-FC95BA5B3886}" type="datetimeFigureOut">
              <a:rPr lang="en-US" smtClean="0"/>
              <a:t>7/24/2022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398A-725F-4CA2-A933-432E7A4F5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015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D64C-B0A4-4B43-BF4C-FC95BA5B3886}" type="datetimeFigureOut">
              <a:rPr lang="en-US" smtClean="0"/>
              <a:t>7/24/2022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398A-725F-4CA2-A933-432E7A4F5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974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D64C-B0A4-4B43-BF4C-FC95BA5B3886}" type="datetimeFigureOut">
              <a:rPr lang="en-US" smtClean="0"/>
              <a:t>7/24/2022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398A-725F-4CA2-A933-432E7A4F5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762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D64C-B0A4-4B43-BF4C-FC95BA5B3886}" type="datetimeFigureOut">
              <a:rPr lang="en-US" smtClean="0"/>
              <a:t>7/24/2022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398A-725F-4CA2-A933-432E7A4F5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511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D64C-B0A4-4B43-BF4C-FC95BA5B3886}" type="datetimeFigureOut">
              <a:rPr lang="en-US" smtClean="0"/>
              <a:t>7/24/2022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398A-725F-4CA2-A933-432E7A4F5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62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9D64C-B0A4-4B43-BF4C-FC95BA5B3886}" type="datetimeFigureOut">
              <a:rPr lang="en-US" smtClean="0"/>
              <a:t>7/24/2022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9398A-725F-4CA2-A933-432E7A4F5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06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5688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aterevolution.ca/wp-content/uploads/2012/10/slid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3652983"/>
            <a:ext cx="9144000" cy="3205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>
                <a:solidFill>
                  <a:srgbClr val="002060"/>
                </a:solidFill>
              </a:rPr>
              <a:t>Have You Been Baptized?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/>
              <a:t>Have you been…</a:t>
            </a:r>
          </a:p>
          <a:p>
            <a:r>
              <a:rPr lang="en-US" b="1" dirty="0"/>
              <a:t>Immersed in water,</a:t>
            </a:r>
          </a:p>
          <a:p>
            <a:r>
              <a:rPr lang="en-US" b="1" dirty="0"/>
              <a:t>As a penitent believer,</a:t>
            </a:r>
          </a:p>
          <a:p>
            <a:r>
              <a:rPr lang="en-US" b="1" dirty="0"/>
              <a:t>In the name of Jesus Christ,</a:t>
            </a:r>
          </a:p>
          <a:p>
            <a:r>
              <a:rPr lang="en-US" b="1" dirty="0"/>
              <a:t>For the remission of your sins?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054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2836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gcctopeka.com/images/What-is-Baptis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6680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2757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aterevolution.ca/wp-content/uploads/2012/10/slid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3652983"/>
            <a:ext cx="9144000" cy="3205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002060"/>
                </a:solidFill>
              </a:rPr>
              <a:t>1. Baptism Must Be With Water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/>
              <a:t>Bible speaks of different kinds of baptism:</a:t>
            </a:r>
          </a:p>
          <a:p>
            <a:r>
              <a:rPr lang="en-US" b="1" dirty="0"/>
              <a:t>water, Holy Spirit, fire - </a:t>
            </a:r>
            <a:r>
              <a:rPr lang="en-US" b="1" dirty="0">
                <a:solidFill>
                  <a:srgbClr val="002060"/>
                </a:solidFill>
              </a:rPr>
              <a:t>Matt. 3:11</a:t>
            </a:r>
          </a:p>
          <a:p>
            <a:r>
              <a:rPr lang="en-US" b="1" dirty="0"/>
              <a:t>suffering - </a:t>
            </a:r>
            <a:r>
              <a:rPr lang="en-US" b="1" dirty="0">
                <a:solidFill>
                  <a:srgbClr val="002060"/>
                </a:solidFill>
              </a:rPr>
              <a:t>Matt. 20:22-23</a:t>
            </a:r>
          </a:p>
          <a:p>
            <a:r>
              <a:rPr lang="en-US" b="1" dirty="0"/>
              <a:t>Moses - </a:t>
            </a:r>
            <a:r>
              <a:rPr lang="en-US" b="1" dirty="0">
                <a:solidFill>
                  <a:srgbClr val="002060"/>
                </a:solidFill>
              </a:rPr>
              <a:t>1 Cor. 10:2</a:t>
            </a:r>
          </a:p>
        </p:txBody>
      </p:sp>
    </p:spTree>
    <p:extLst>
      <p:ext uri="{BB962C8B-B14F-4D97-AF65-F5344CB8AC3E}">
        <p14:creationId xmlns:p14="http://schemas.microsoft.com/office/powerpoint/2010/main" val="40972185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aterevolution.ca/wp-content/uploads/2012/10/slid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3652983"/>
            <a:ext cx="9144000" cy="3205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002060"/>
                </a:solidFill>
              </a:rPr>
              <a:t>1. Baptism Must Be With Water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Jesus commanded water baptism:</a:t>
            </a:r>
          </a:p>
          <a:p>
            <a:pPr marL="400050" lvl="1" indent="0">
              <a:buNone/>
            </a:pPr>
            <a:r>
              <a:rPr lang="en-US" sz="3200" b="1" dirty="0">
                <a:solidFill>
                  <a:srgbClr val="002060"/>
                </a:solidFill>
              </a:rPr>
              <a:t>Acts 8:36-39, 10:47-48</a:t>
            </a:r>
          </a:p>
        </p:txBody>
      </p:sp>
    </p:spTree>
    <p:extLst>
      <p:ext uri="{BB962C8B-B14F-4D97-AF65-F5344CB8AC3E}">
        <p14:creationId xmlns:p14="http://schemas.microsoft.com/office/powerpoint/2010/main" val="1035063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aterevolution.ca/wp-content/uploads/2012/10/slid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3652983"/>
            <a:ext cx="9144000" cy="3205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002060"/>
                </a:solidFill>
              </a:rPr>
              <a:t>2. Baptism Must Be In Water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“went down into the water… came up out of the water” </a:t>
            </a:r>
            <a:r>
              <a:rPr lang="en-US" b="1" dirty="0"/>
              <a:t>- </a:t>
            </a:r>
            <a:r>
              <a:rPr lang="en-US" b="1" dirty="0">
                <a:solidFill>
                  <a:srgbClr val="002060"/>
                </a:solidFill>
              </a:rPr>
              <a:t>Acts 8:36-39</a:t>
            </a:r>
            <a:endParaRPr lang="en-US" b="1" dirty="0"/>
          </a:p>
          <a:p>
            <a:r>
              <a:rPr lang="en-US" b="1" i="1" dirty="0"/>
              <a:t>“Jesus came up immediately from the water” </a:t>
            </a:r>
            <a:r>
              <a:rPr lang="en-US" b="1" dirty="0"/>
              <a:t>- </a:t>
            </a:r>
            <a:r>
              <a:rPr lang="en-US" b="1" dirty="0">
                <a:solidFill>
                  <a:srgbClr val="002060"/>
                </a:solidFill>
              </a:rPr>
              <a:t>Matt. 3:16</a:t>
            </a:r>
          </a:p>
          <a:p>
            <a:r>
              <a:rPr lang="en-US" b="1" i="1" dirty="0"/>
              <a:t>“there was much water there” </a:t>
            </a:r>
            <a:r>
              <a:rPr lang="en-US" b="1" dirty="0"/>
              <a:t>-</a:t>
            </a:r>
          </a:p>
          <a:p>
            <a:pPr marL="400050" lvl="1" indent="0">
              <a:buNone/>
            </a:pPr>
            <a:r>
              <a:rPr lang="en-US" sz="3200" b="1" dirty="0">
                <a:solidFill>
                  <a:srgbClr val="002060"/>
                </a:solidFill>
              </a:rPr>
              <a:t>John 3:22-23</a:t>
            </a:r>
          </a:p>
        </p:txBody>
      </p:sp>
    </p:spTree>
    <p:extLst>
      <p:ext uri="{BB962C8B-B14F-4D97-AF65-F5344CB8AC3E}">
        <p14:creationId xmlns:p14="http://schemas.microsoft.com/office/powerpoint/2010/main" val="3311938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aterevolution.ca/wp-content/uploads/2012/10/slid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3652983"/>
            <a:ext cx="9144000" cy="3205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002060"/>
                </a:solidFill>
              </a:rPr>
              <a:t>2. Baptism Must Be In Water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The action of baptism is submersion; it is patterned after the burial of Jesus.</a:t>
            </a:r>
            <a:r>
              <a:rPr lang="en-US" b="1" dirty="0"/>
              <a:t>        </a:t>
            </a:r>
          </a:p>
          <a:p>
            <a:pPr marL="400050" lvl="1" indent="0">
              <a:buNone/>
            </a:pPr>
            <a:r>
              <a:rPr lang="en-US" sz="3200" b="1" dirty="0">
                <a:solidFill>
                  <a:srgbClr val="002060"/>
                </a:solidFill>
              </a:rPr>
              <a:t>Romans 6:3-4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390770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aterevolution.ca/wp-content/uploads/2012/10/slid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3652983"/>
            <a:ext cx="9144000" cy="3205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>
                <a:solidFill>
                  <a:srgbClr val="002060"/>
                </a:solidFill>
              </a:rPr>
              <a:t>3. Baptism Must Be Preceded By Repentance and Confession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r>
              <a:rPr lang="en-US" b="1" dirty="0"/>
              <a:t>Repentance: </a:t>
            </a:r>
            <a:r>
              <a:rPr lang="en-US" b="1" dirty="0">
                <a:solidFill>
                  <a:srgbClr val="002060"/>
                </a:solidFill>
              </a:rPr>
              <a:t>Acts 2:38; Matt. 3:7-8</a:t>
            </a:r>
          </a:p>
          <a:p>
            <a:r>
              <a:rPr lang="en-US" b="1" dirty="0"/>
              <a:t>Confession: </a:t>
            </a:r>
            <a:r>
              <a:rPr lang="en-US" b="1" dirty="0">
                <a:solidFill>
                  <a:srgbClr val="002060"/>
                </a:solidFill>
              </a:rPr>
              <a:t>Acts 8:36-37</a:t>
            </a:r>
          </a:p>
        </p:txBody>
      </p:sp>
    </p:spTree>
    <p:extLst>
      <p:ext uri="{BB962C8B-B14F-4D97-AF65-F5344CB8AC3E}">
        <p14:creationId xmlns:p14="http://schemas.microsoft.com/office/powerpoint/2010/main" val="2559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aterevolution.ca/wp-content/uploads/2012/10/slid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3652983"/>
            <a:ext cx="9144000" cy="3205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>
                <a:solidFill>
                  <a:srgbClr val="002060"/>
                </a:solidFill>
              </a:rPr>
              <a:t>4. Baptism Must Be in the                   Name of Jesus Christ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Acts 19:1-7</a:t>
            </a:r>
          </a:p>
          <a:p>
            <a:r>
              <a:rPr lang="en-US" b="1" dirty="0">
                <a:solidFill>
                  <a:srgbClr val="002060"/>
                </a:solidFill>
              </a:rPr>
              <a:t>Hebrews 5:9</a:t>
            </a:r>
          </a:p>
          <a:p>
            <a:pPr marL="0" indent="0">
              <a:buNone/>
            </a:pPr>
            <a:endParaRPr lang="en-US" sz="800" b="1" dirty="0">
              <a:solidFill>
                <a:srgbClr val="002060"/>
              </a:solidFill>
            </a:endParaRPr>
          </a:p>
          <a:p>
            <a:r>
              <a:rPr lang="en-US" b="1" dirty="0"/>
              <a:t>Not a baptismal formula to be spoken word for word, but an appeal to the                     authority of Jesus Christ for                                    the remission of our sins. 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210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aterevolution.ca/wp-content/uploads/2012/10/slid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3652983"/>
            <a:ext cx="9144000" cy="3205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>
                <a:solidFill>
                  <a:srgbClr val="002060"/>
                </a:solidFill>
              </a:rPr>
              <a:t>5. Baptism Must Be For                           the Remission of Sins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Acts 2:38</a:t>
            </a:r>
          </a:p>
          <a:p>
            <a:r>
              <a:rPr lang="en-US" b="1" dirty="0">
                <a:solidFill>
                  <a:srgbClr val="002060"/>
                </a:solidFill>
              </a:rPr>
              <a:t>Acts 22:16</a:t>
            </a:r>
          </a:p>
          <a:p>
            <a:r>
              <a:rPr lang="en-US" b="1" dirty="0">
                <a:solidFill>
                  <a:srgbClr val="002060"/>
                </a:solidFill>
              </a:rPr>
              <a:t>1 Peter 3:21</a:t>
            </a:r>
          </a:p>
          <a:p>
            <a:r>
              <a:rPr lang="en-US" b="1" dirty="0">
                <a:solidFill>
                  <a:srgbClr val="002060"/>
                </a:solidFill>
              </a:rPr>
              <a:t>Mark 16:16</a:t>
            </a:r>
          </a:p>
        </p:txBody>
      </p:sp>
    </p:spTree>
    <p:extLst>
      <p:ext uri="{BB962C8B-B14F-4D97-AF65-F5344CB8AC3E}">
        <p14:creationId xmlns:p14="http://schemas.microsoft.com/office/powerpoint/2010/main" val="1152368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1673</TotalTime>
  <Words>239</Words>
  <Application>Microsoft Office PowerPoint</Application>
  <PresentationFormat>On-screen Show (4:3)</PresentationFormat>
  <Paragraphs>35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4_Office Theme</vt:lpstr>
      <vt:lpstr>PowerPoint Presentation</vt:lpstr>
      <vt:lpstr>PowerPoint Presentation</vt:lpstr>
      <vt:lpstr>1. Baptism Must Be With Water</vt:lpstr>
      <vt:lpstr>1. Baptism Must Be With Water</vt:lpstr>
      <vt:lpstr>2. Baptism Must Be In Water</vt:lpstr>
      <vt:lpstr>2. Baptism Must Be In Water</vt:lpstr>
      <vt:lpstr>3. Baptism Must Be Preceded By Repentance and Confession</vt:lpstr>
      <vt:lpstr>4. Baptism Must Be in the                   Name of Jesus Christ</vt:lpstr>
      <vt:lpstr>5. Baptism Must Be For                           the Remission of Sins</vt:lpstr>
      <vt:lpstr>Have You Been Baptized?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155</cp:revision>
  <dcterms:created xsi:type="dcterms:W3CDTF">2008-03-16T18:22:36Z</dcterms:created>
  <dcterms:modified xsi:type="dcterms:W3CDTF">2022-07-24T17:45:18Z</dcterms:modified>
</cp:coreProperties>
</file>