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  <p:sldMasterId id="2147483784" r:id="rId2"/>
  </p:sldMasterIdLst>
  <p:notesMasterIdLst>
    <p:notesMasterId r:id="rId9"/>
  </p:notesMasterIdLst>
  <p:sldIdLst>
    <p:sldId id="577" r:id="rId3"/>
    <p:sldId id="578" r:id="rId4"/>
    <p:sldId id="579" r:id="rId5"/>
    <p:sldId id="580" r:id="rId6"/>
    <p:sldId id="581" r:id="rId7"/>
    <p:sldId id="57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514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7/17/2022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53575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833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830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02" name="Group 2">
            <a:extLst>
              <a:ext uri="{FF2B5EF4-FFF2-40B4-BE49-F238E27FC236}">
                <a16:creationId xmlns:a16="http://schemas.microsoft.com/office/drawing/2014/main" id="{EB73E21C-8596-AE22-936D-B5CFD13E2CC4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53603" name="Rectangle 3">
              <a:extLst>
                <a:ext uri="{FF2B5EF4-FFF2-40B4-BE49-F238E27FC236}">
                  <a16:creationId xmlns:a16="http://schemas.microsoft.com/office/drawing/2014/main" id="{E7FEA2BF-D3B1-AE01-7015-1102ADE43BD4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04" name="Oval 4">
              <a:extLst>
                <a:ext uri="{FF2B5EF4-FFF2-40B4-BE49-F238E27FC236}">
                  <a16:creationId xmlns:a16="http://schemas.microsoft.com/office/drawing/2014/main" id="{5799D33B-3303-B255-CC47-8690F8AA1C1F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05" name="Rectangle 5">
              <a:extLst>
                <a:ext uri="{FF2B5EF4-FFF2-40B4-BE49-F238E27FC236}">
                  <a16:creationId xmlns:a16="http://schemas.microsoft.com/office/drawing/2014/main" id="{8D30640C-0E85-1368-55AD-4116D579E70F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06" name="Freeform 6">
              <a:extLst>
                <a:ext uri="{FF2B5EF4-FFF2-40B4-BE49-F238E27FC236}">
                  <a16:creationId xmlns:a16="http://schemas.microsoft.com/office/drawing/2014/main" id="{292C25EC-96BD-A758-F88B-2CA54DC8897B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07" name="Rectangle 7">
              <a:extLst>
                <a:ext uri="{FF2B5EF4-FFF2-40B4-BE49-F238E27FC236}">
                  <a16:creationId xmlns:a16="http://schemas.microsoft.com/office/drawing/2014/main" id="{B6221AD2-C2DC-8FEF-67D9-3086D78BE93F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08" name="Rectangle 8">
              <a:extLst>
                <a:ext uri="{FF2B5EF4-FFF2-40B4-BE49-F238E27FC236}">
                  <a16:creationId xmlns:a16="http://schemas.microsoft.com/office/drawing/2014/main" id="{73E44ADC-382F-DF60-AA98-9E38E2B3B784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09" name="Rectangle 9">
              <a:extLst>
                <a:ext uri="{FF2B5EF4-FFF2-40B4-BE49-F238E27FC236}">
                  <a16:creationId xmlns:a16="http://schemas.microsoft.com/office/drawing/2014/main" id="{A9F4D874-A1BD-1AC8-BBE4-97C7B0DD6DF3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0" name="Rectangle 10">
              <a:extLst>
                <a:ext uri="{FF2B5EF4-FFF2-40B4-BE49-F238E27FC236}">
                  <a16:creationId xmlns:a16="http://schemas.microsoft.com/office/drawing/2014/main" id="{D2F55707-3847-5972-D43F-3E43C99F1E5D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1" name="Rectangle 11">
              <a:extLst>
                <a:ext uri="{FF2B5EF4-FFF2-40B4-BE49-F238E27FC236}">
                  <a16:creationId xmlns:a16="http://schemas.microsoft.com/office/drawing/2014/main" id="{4C550948-E236-E15B-0A5D-6FB871D8146D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2" name="Freeform 12">
              <a:extLst>
                <a:ext uri="{FF2B5EF4-FFF2-40B4-BE49-F238E27FC236}">
                  <a16:creationId xmlns:a16="http://schemas.microsoft.com/office/drawing/2014/main" id="{70A6ACBE-B4C0-D38A-9EAB-A408BE9109B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3" name="Freeform 13">
              <a:extLst>
                <a:ext uri="{FF2B5EF4-FFF2-40B4-BE49-F238E27FC236}">
                  <a16:creationId xmlns:a16="http://schemas.microsoft.com/office/drawing/2014/main" id="{E1F4FF15-2078-0C1D-611D-F3B09EDE94D4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4" name="Freeform 14">
              <a:extLst>
                <a:ext uri="{FF2B5EF4-FFF2-40B4-BE49-F238E27FC236}">
                  <a16:creationId xmlns:a16="http://schemas.microsoft.com/office/drawing/2014/main" id="{70CB4A33-AF6F-2601-C479-2AC5D91F3C5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5" name="Freeform 15">
              <a:extLst>
                <a:ext uri="{FF2B5EF4-FFF2-40B4-BE49-F238E27FC236}">
                  <a16:creationId xmlns:a16="http://schemas.microsoft.com/office/drawing/2014/main" id="{BEAA1C33-6053-E184-D3E5-ED34EB84767D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6" name="Freeform 16">
              <a:extLst>
                <a:ext uri="{FF2B5EF4-FFF2-40B4-BE49-F238E27FC236}">
                  <a16:creationId xmlns:a16="http://schemas.microsoft.com/office/drawing/2014/main" id="{111BAD3C-A352-BC9E-93AC-AE9DEF38F14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7" name="Freeform 17">
              <a:extLst>
                <a:ext uri="{FF2B5EF4-FFF2-40B4-BE49-F238E27FC236}">
                  <a16:creationId xmlns:a16="http://schemas.microsoft.com/office/drawing/2014/main" id="{1454D40E-E64F-3835-42EA-4B8D96CB9D9A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8" name="Freeform 18">
              <a:extLst>
                <a:ext uri="{FF2B5EF4-FFF2-40B4-BE49-F238E27FC236}">
                  <a16:creationId xmlns:a16="http://schemas.microsoft.com/office/drawing/2014/main" id="{71806FC1-24C3-5CD3-8015-54F73423B669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19" name="Freeform 19">
              <a:extLst>
                <a:ext uri="{FF2B5EF4-FFF2-40B4-BE49-F238E27FC236}">
                  <a16:creationId xmlns:a16="http://schemas.microsoft.com/office/drawing/2014/main" id="{3B876E9D-A716-DCA8-F024-06298484B0B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0" name="Freeform 20">
              <a:extLst>
                <a:ext uri="{FF2B5EF4-FFF2-40B4-BE49-F238E27FC236}">
                  <a16:creationId xmlns:a16="http://schemas.microsoft.com/office/drawing/2014/main" id="{31C3E160-9010-0874-9950-AD5327DB61A4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1" name="Freeform 21">
              <a:extLst>
                <a:ext uri="{FF2B5EF4-FFF2-40B4-BE49-F238E27FC236}">
                  <a16:creationId xmlns:a16="http://schemas.microsoft.com/office/drawing/2014/main" id="{29CCC64B-4927-F291-65DE-81625B9E9542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2" name="Freeform 22">
              <a:extLst>
                <a:ext uri="{FF2B5EF4-FFF2-40B4-BE49-F238E27FC236}">
                  <a16:creationId xmlns:a16="http://schemas.microsoft.com/office/drawing/2014/main" id="{3F38B379-4BDA-5936-5739-DF50F2953CE0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3" name="Freeform 23">
              <a:extLst>
                <a:ext uri="{FF2B5EF4-FFF2-40B4-BE49-F238E27FC236}">
                  <a16:creationId xmlns:a16="http://schemas.microsoft.com/office/drawing/2014/main" id="{E320CDBF-0EB8-A392-B801-537C4A32B813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4" name="Freeform 24">
              <a:extLst>
                <a:ext uri="{FF2B5EF4-FFF2-40B4-BE49-F238E27FC236}">
                  <a16:creationId xmlns:a16="http://schemas.microsoft.com/office/drawing/2014/main" id="{6A952C1E-FEDA-3053-C943-90525198C928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5" name="Freeform 25">
              <a:extLst>
                <a:ext uri="{FF2B5EF4-FFF2-40B4-BE49-F238E27FC236}">
                  <a16:creationId xmlns:a16="http://schemas.microsoft.com/office/drawing/2014/main" id="{6E788069-3522-2F32-AA8F-C4B32D8FE673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6" name="Freeform 26">
              <a:extLst>
                <a:ext uri="{FF2B5EF4-FFF2-40B4-BE49-F238E27FC236}">
                  <a16:creationId xmlns:a16="http://schemas.microsoft.com/office/drawing/2014/main" id="{219D57EF-665A-F5EB-0045-F8D328E9CF18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7" name="Oval 27">
              <a:extLst>
                <a:ext uri="{FF2B5EF4-FFF2-40B4-BE49-F238E27FC236}">
                  <a16:creationId xmlns:a16="http://schemas.microsoft.com/office/drawing/2014/main" id="{C52B5307-2111-52BB-3A5B-6064395EA855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8" name="Oval 28">
              <a:extLst>
                <a:ext uri="{FF2B5EF4-FFF2-40B4-BE49-F238E27FC236}">
                  <a16:creationId xmlns:a16="http://schemas.microsoft.com/office/drawing/2014/main" id="{F83708D6-5FE1-0C22-279D-364847FF54D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29" name="Oval 29">
              <a:extLst>
                <a:ext uri="{FF2B5EF4-FFF2-40B4-BE49-F238E27FC236}">
                  <a16:creationId xmlns:a16="http://schemas.microsoft.com/office/drawing/2014/main" id="{23150C5E-61C8-2045-FE36-99D627DD1645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0" name="Freeform 30">
              <a:extLst>
                <a:ext uri="{FF2B5EF4-FFF2-40B4-BE49-F238E27FC236}">
                  <a16:creationId xmlns:a16="http://schemas.microsoft.com/office/drawing/2014/main" id="{3809F895-0B19-A87F-2519-BEEA30480A8A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1" name="Freeform 31">
              <a:extLst>
                <a:ext uri="{FF2B5EF4-FFF2-40B4-BE49-F238E27FC236}">
                  <a16:creationId xmlns:a16="http://schemas.microsoft.com/office/drawing/2014/main" id="{ABB8A6CC-ADAB-5FFD-7560-374D1A8C8093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2" name="Rectangle 32">
              <a:extLst>
                <a:ext uri="{FF2B5EF4-FFF2-40B4-BE49-F238E27FC236}">
                  <a16:creationId xmlns:a16="http://schemas.microsoft.com/office/drawing/2014/main" id="{ED698DCD-F930-21B8-B6B2-2DF41394737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3" name="Rectangle 33">
              <a:extLst>
                <a:ext uri="{FF2B5EF4-FFF2-40B4-BE49-F238E27FC236}">
                  <a16:creationId xmlns:a16="http://schemas.microsoft.com/office/drawing/2014/main" id="{B0A964A2-21B8-008D-ECB9-06795EA32D00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4" name="AutoShape 34">
              <a:extLst>
                <a:ext uri="{FF2B5EF4-FFF2-40B4-BE49-F238E27FC236}">
                  <a16:creationId xmlns:a16="http://schemas.microsoft.com/office/drawing/2014/main" id="{44052718-8D4A-2D28-65FE-CAAF78097B20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5" name="Freeform 35">
              <a:extLst>
                <a:ext uri="{FF2B5EF4-FFF2-40B4-BE49-F238E27FC236}">
                  <a16:creationId xmlns:a16="http://schemas.microsoft.com/office/drawing/2014/main" id="{5C3EF285-EB11-D3C2-5C85-EA5191189A5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636" name="Freeform 36">
              <a:extLst>
                <a:ext uri="{FF2B5EF4-FFF2-40B4-BE49-F238E27FC236}">
                  <a16:creationId xmlns:a16="http://schemas.microsoft.com/office/drawing/2014/main" id="{D2937286-9489-7D51-9F9E-A4C97A3E882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3637" name="Rectangle 37">
            <a:extLst>
              <a:ext uri="{FF2B5EF4-FFF2-40B4-BE49-F238E27FC236}">
                <a16:creationId xmlns:a16="http://schemas.microsoft.com/office/drawing/2014/main" id="{288A392C-5200-6ADD-9400-686058B8ACDB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53638" name="Rectangle 38">
            <a:extLst>
              <a:ext uri="{FF2B5EF4-FFF2-40B4-BE49-F238E27FC236}">
                <a16:creationId xmlns:a16="http://schemas.microsoft.com/office/drawing/2014/main" id="{58403FB1-AC09-D50C-2B90-567FC01F012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153639" name="Rectangle 39">
            <a:extLst>
              <a:ext uri="{FF2B5EF4-FFF2-40B4-BE49-F238E27FC236}">
                <a16:creationId xmlns:a16="http://schemas.microsoft.com/office/drawing/2014/main" id="{48CCE63F-1AF2-F65D-8916-02CD0D55F0D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153640" name="Rectangle 40">
            <a:extLst>
              <a:ext uri="{FF2B5EF4-FFF2-40B4-BE49-F238E27FC236}">
                <a16:creationId xmlns:a16="http://schemas.microsoft.com/office/drawing/2014/main" id="{199845EB-D1DA-06BB-FD94-54BDC61B073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153641" name="Rectangle 41">
            <a:extLst>
              <a:ext uri="{FF2B5EF4-FFF2-40B4-BE49-F238E27FC236}">
                <a16:creationId xmlns:a16="http://schemas.microsoft.com/office/drawing/2014/main" id="{008A88EC-44E8-C325-06F4-A90EDFBA648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1333C63-9648-4322-A3B2-17D773B2BA6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4663142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E228A-49EA-09B1-84B2-A43954DFC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106A5A-7E91-2909-935B-808D4EFD6C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8AF97B-44B4-CDCE-81F3-15682E525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8083CF-1FD4-9CDB-828C-ACB917E4A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518C0D-E56D-959D-BB70-AA5B4202E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C6C84-B6FB-4D4B-A120-FB02559BE26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6707318"/>
      </p:ext>
    </p:extLst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F6E82-51CE-F9BA-1F1A-3D1181139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EF4CDE-801A-0B72-78EE-1470CACDE2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5B1D1-AA07-8F48-F633-A766C7F4B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EBA6E5-2E9F-F01F-C4F4-AC256ECFF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6927D7-B4E8-312D-0A30-791970EBE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81411-49BE-44E1-BEF5-EA7650D58C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7908826"/>
      </p:ext>
    </p:extLst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D5BE10-17E5-18A1-B4F3-A9958AFD5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7744D-C620-3734-1017-B1AC271CB3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F06952-4B85-44AA-876B-1B97209AF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7437ED-D848-6EB4-B729-5053B6CE3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B0114-37BE-B505-3440-F3005D6075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79AF39-1ACA-F3FC-407E-CFE814C1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2BB0B4-ED12-4CD2-8756-20C4B5AD41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5741132"/>
      </p:ext>
    </p:extLst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92765-A7F8-EE61-65E0-AC2687DD1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528884-25E1-5CA7-6BC5-8AAC63EEA3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09E18E-2A5A-8216-0495-F486242F5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35A8D3-2DF0-C95E-C50D-DD714E6790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25A9F5-7445-BCA4-5962-58177D094F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B2D41E-592B-9767-6FB3-045F35D163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C7120D-BE42-EBFD-46FB-695C89C47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F53E07-0CC7-E8D3-A0CD-8090C9891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AE9D5-1238-437A-808D-E52336EB05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7081616"/>
      </p:ext>
    </p:extLst>
  </p:cSld>
  <p:clrMapOvr>
    <a:masterClrMapping/>
  </p:clrMapOvr>
  <p:transition>
    <p:fade thruBlk="1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E3833-0760-5E46-BEC9-5B9D134C61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D47E61-9764-1FF6-C301-709D826C3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5833EE-CA38-13DE-F67F-FC5FC9001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D43B9A-E669-B87B-1D3A-F3FF4DDD8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50EF9-701A-4737-A25A-A4C8101D07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2576815"/>
      </p:ext>
    </p:extLst>
  </p:cSld>
  <p:clrMapOvr>
    <a:masterClrMapping/>
  </p:clrMapOvr>
  <p:transition>
    <p:fade thruBlk="1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89E9D9-8997-FEE2-EAAF-5C96723ACA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53AFD7-FC42-EEE3-311A-E7F708639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E8C007-7CEC-D8A4-C51E-8EB8DB7AD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1ED68B-6CEF-4986-A95B-391506E99FA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2544770"/>
      </p:ext>
    </p:extLst>
  </p:cSld>
  <p:clrMapOvr>
    <a:masterClrMapping/>
  </p:clrMapOvr>
  <p:transition>
    <p:fade thruBlk="1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8D7D5A-D48F-9A65-8F13-E29A34CC3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11ABE4-8807-530D-2CF6-4BC88FCBA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3A05A0-803C-8488-82DF-52E51E724D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1A4FF1-2EAF-DF85-84D2-BAB02A265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0BB8BF-2C68-4101-9A3B-2CEC9FA78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F446E3-BFDB-CC88-97EE-51C7E5FF0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0F7181-9F03-42E1-88D4-2799C625E8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3595557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6658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C0639-F10E-0911-CC2F-E4C0440B7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900602-DD5F-CE64-25D6-1C9E172C16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8AE058-81B5-48B2-F05F-065CC6EA7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B7175B-1C72-920E-4047-D120B69F5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1CEFB8-227D-7B5D-D90D-91ADA23581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A8B50D-50B9-3297-49CB-8A3E74FE6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A5F75E-3AD5-4AAC-865E-14886C8887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6318978"/>
      </p:ext>
    </p:extLst>
  </p:cSld>
  <p:clrMapOvr>
    <a:masterClrMapping/>
  </p:clrMapOvr>
  <p:transition>
    <p:fade thruBlk="1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84599-C538-DCBC-B7FC-0FCC9A80E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D9AF00-93D1-714B-B382-255C1EF7EE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A67C25-DB6A-890E-9064-205D6A9773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6C460A-2CC0-2D3E-E1C0-48F1ABB8C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507F7-6225-83CA-CB3F-85E6B338E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8705D0-A761-4D57-AC1F-3DB1DF6868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6144464"/>
      </p:ext>
    </p:extLst>
  </p:cSld>
  <p:clrMapOvr>
    <a:masterClrMapping/>
  </p:clrMapOvr>
  <p:transition>
    <p:fade thruBlk="1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741113-F502-8C3C-64B3-E547A99595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DD3283-17EE-5C95-C0D1-E6E66A41E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ABCCB-98D7-724F-2E6A-F9A67D4291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D90B0D-6ED1-D657-E362-90FD2EBC7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95F21A-B2FD-F9E7-350E-D1DBF3E454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765D3A-EB76-4646-B300-B0BF6E7F4D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8603112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3270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374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78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330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193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165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EE0B3-64D9-4BB9-94BE-6933DB31694A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804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EE0B3-64D9-4BB9-94BE-6933DB31694A}" type="datetimeFigureOut">
              <a:rPr lang="en-US" smtClean="0"/>
              <a:t>7/17/2022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3B2FF-CAEC-4441-9652-2589DCCE5C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17900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2578" name="Group 2">
            <a:extLst>
              <a:ext uri="{FF2B5EF4-FFF2-40B4-BE49-F238E27FC236}">
                <a16:creationId xmlns:a16="http://schemas.microsoft.com/office/drawing/2014/main" id="{7C7264EB-951B-389B-74D8-D965D5B11444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152579" name="Rectangle 3">
              <a:extLst>
                <a:ext uri="{FF2B5EF4-FFF2-40B4-BE49-F238E27FC236}">
                  <a16:creationId xmlns:a16="http://schemas.microsoft.com/office/drawing/2014/main" id="{9DBE1F23-72B9-854F-19BF-42BDF8DD1710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80" name="Oval 4">
              <a:extLst>
                <a:ext uri="{FF2B5EF4-FFF2-40B4-BE49-F238E27FC236}">
                  <a16:creationId xmlns:a16="http://schemas.microsoft.com/office/drawing/2014/main" id="{01C116F8-8762-0962-9880-FBC447CBB5BE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81" name="Rectangle 5">
              <a:extLst>
                <a:ext uri="{FF2B5EF4-FFF2-40B4-BE49-F238E27FC236}">
                  <a16:creationId xmlns:a16="http://schemas.microsoft.com/office/drawing/2014/main" id="{83A66A79-8078-EE9E-6D47-27497771DBCB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82" name="Freeform 6">
              <a:extLst>
                <a:ext uri="{FF2B5EF4-FFF2-40B4-BE49-F238E27FC236}">
                  <a16:creationId xmlns:a16="http://schemas.microsoft.com/office/drawing/2014/main" id="{BA608560-B664-1E28-7D8B-7F2D9BEAEC9E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83" name="Rectangle 7">
              <a:extLst>
                <a:ext uri="{FF2B5EF4-FFF2-40B4-BE49-F238E27FC236}">
                  <a16:creationId xmlns:a16="http://schemas.microsoft.com/office/drawing/2014/main" id="{A8F4E9F5-ECB8-3EE1-4A7F-DEF6737C5BF8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84" name="Rectangle 8">
              <a:extLst>
                <a:ext uri="{FF2B5EF4-FFF2-40B4-BE49-F238E27FC236}">
                  <a16:creationId xmlns:a16="http://schemas.microsoft.com/office/drawing/2014/main" id="{37CD437C-7F57-2D0E-D334-334C6D93D505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85" name="Rectangle 9">
              <a:extLst>
                <a:ext uri="{FF2B5EF4-FFF2-40B4-BE49-F238E27FC236}">
                  <a16:creationId xmlns:a16="http://schemas.microsoft.com/office/drawing/2014/main" id="{39658CC8-4A3B-70D3-3B88-22B39FE88B8C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86" name="Rectangle 10">
              <a:extLst>
                <a:ext uri="{FF2B5EF4-FFF2-40B4-BE49-F238E27FC236}">
                  <a16:creationId xmlns:a16="http://schemas.microsoft.com/office/drawing/2014/main" id="{3D354599-9C31-ABC1-71A7-4E3786F107DE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87" name="Rectangle 11">
              <a:extLst>
                <a:ext uri="{FF2B5EF4-FFF2-40B4-BE49-F238E27FC236}">
                  <a16:creationId xmlns:a16="http://schemas.microsoft.com/office/drawing/2014/main" id="{D80056BE-4B16-30BE-5E79-498307516762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88" name="Freeform 12">
              <a:extLst>
                <a:ext uri="{FF2B5EF4-FFF2-40B4-BE49-F238E27FC236}">
                  <a16:creationId xmlns:a16="http://schemas.microsoft.com/office/drawing/2014/main" id="{39AF1AAB-F1C0-0075-C643-DCE81A1ED95E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89" name="Freeform 13">
              <a:extLst>
                <a:ext uri="{FF2B5EF4-FFF2-40B4-BE49-F238E27FC236}">
                  <a16:creationId xmlns:a16="http://schemas.microsoft.com/office/drawing/2014/main" id="{D5356E5C-A5B6-280C-E3BE-ECEB6E4C2BC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90" name="Freeform 14">
              <a:extLst>
                <a:ext uri="{FF2B5EF4-FFF2-40B4-BE49-F238E27FC236}">
                  <a16:creationId xmlns:a16="http://schemas.microsoft.com/office/drawing/2014/main" id="{3B14B068-0F39-98A8-3AA6-084C61290BA9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91" name="Freeform 15">
              <a:extLst>
                <a:ext uri="{FF2B5EF4-FFF2-40B4-BE49-F238E27FC236}">
                  <a16:creationId xmlns:a16="http://schemas.microsoft.com/office/drawing/2014/main" id="{2D9120E0-0F3D-FF3A-1EBE-FF80EE974C7D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92" name="Freeform 16">
              <a:extLst>
                <a:ext uri="{FF2B5EF4-FFF2-40B4-BE49-F238E27FC236}">
                  <a16:creationId xmlns:a16="http://schemas.microsoft.com/office/drawing/2014/main" id="{80FC8E96-C8BB-E803-5B3A-16C5B5C0EEF3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93" name="Freeform 17">
              <a:extLst>
                <a:ext uri="{FF2B5EF4-FFF2-40B4-BE49-F238E27FC236}">
                  <a16:creationId xmlns:a16="http://schemas.microsoft.com/office/drawing/2014/main" id="{E549ED8B-46CB-C4CF-09DD-229D911D3F7A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94" name="Freeform 18">
              <a:extLst>
                <a:ext uri="{FF2B5EF4-FFF2-40B4-BE49-F238E27FC236}">
                  <a16:creationId xmlns:a16="http://schemas.microsoft.com/office/drawing/2014/main" id="{68646865-1A94-FE51-52B3-FFB9DF9C8F8F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95" name="Freeform 19">
              <a:extLst>
                <a:ext uri="{FF2B5EF4-FFF2-40B4-BE49-F238E27FC236}">
                  <a16:creationId xmlns:a16="http://schemas.microsoft.com/office/drawing/2014/main" id="{FD09D0EE-02B0-E861-491F-557A2205C031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96" name="Freeform 20">
              <a:extLst>
                <a:ext uri="{FF2B5EF4-FFF2-40B4-BE49-F238E27FC236}">
                  <a16:creationId xmlns:a16="http://schemas.microsoft.com/office/drawing/2014/main" id="{7D315224-CB73-2A32-D5C9-3F645F0B51CC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97" name="Freeform 21">
              <a:extLst>
                <a:ext uri="{FF2B5EF4-FFF2-40B4-BE49-F238E27FC236}">
                  <a16:creationId xmlns:a16="http://schemas.microsoft.com/office/drawing/2014/main" id="{F7A6568C-4381-8FA3-6714-78F7AE0A4398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98" name="Freeform 22">
              <a:extLst>
                <a:ext uri="{FF2B5EF4-FFF2-40B4-BE49-F238E27FC236}">
                  <a16:creationId xmlns:a16="http://schemas.microsoft.com/office/drawing/2014/main" id="{BDACA700-D3A6-12A3-5787-D9B45CD6453F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599" name="Freeform 23">
              <a:extLst>
                <a:ext uri="{FF2B5EF4-FFF2-40B4-BE49-F238E27FC236}">
                  <a16:creationId xmlns:a16="http://schemas.microsoft.com/office/drawing/2014/main" id="{950E903D-7EC0-9563-F2B0-7A3AEC1FBD9E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00" name="Freeform 24">
              <a:extLst>
                <a:ext uri="{FF2B5EF4-FFF2-40B4-BE49-F238E27FC236}">
                  <a16:creationId xmlns:a16="http://schemas.microsoft.com/office/drawing/2014/main" id="{DF2BF5A8-5BAF-17AB-80C8-A415E86997C4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01" name="Freeform 25">
              <a:extLst>
                <a:ext uri="{FF2B5EF4-FFF2-40B4-BE49-F238E27FC236}">
                  <a16:creationId xmlns:a16="http://schemas.microsoft.com/office/drawing/2014/main" id="{78B0A7B2-EC5E-4FD9-51EB-9C6938370460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02" name="Freeform 26">
              <a:extLst>
                <a:ext uri="{FF2B5EF4-FFF2-40B4-BE49-F238E27FC236}">
                  <a16:creationId xmlns:a16="http://schemas.microsoft.com/office/drawing/2014/main" id="{BB8B5468-C7FC-0E24-8EED-F48F7E3CD6D8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03" name="Oval 27">
              <a:extLst>
                <a:ext uri="{FF2B5EF4-FFF2-40B4-BE49-F238E27FC236}">
                  <a16:creationId xmlns:a16="http://schemas.microsoft.com/office/drawing/2014/main" id="{2EC838FA-9160-067F-5882-58EDB07E60F7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04" name="Oval 28">
              <a:extLst>
                <a:ext uri="{FF2B5EF4-FFF2-40B4-BE49-F238E27FC236}">
                  <a16:creationId xmlns:a16="http://schemas.microsoft.com/office/drawing/2014/main" id="{F0D694E3-75D5-E400-E270-AC153363591A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05" name="Oval 29">
              <a:extLst>
                <a:ext uri="{FF2B5EF4-FFF2-40B4-BE49-F238E27FC236}">
                  <a16:creationId xmlns:a16="http://schemas.microsoft.com/office/drawing/2014/main" id="{21E35FCE-E8A7-2F21-1C4C-160DBEE8EA5D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06" name="Freeform 30">
              <a:extLst>
                <a:ext uri="{FF2B5EF4-FFF2-40B4-BE49-F238E27FC236}">
                  <a16:creationId xmlns:a16="http://schemas.microsoft.com/office/drawing/2014/main" id="{6F935FDF-A92B-EF3C-C3DD-3E9B00085157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07" name="Freeform 31">
              <a:extLst>
                <a:ext uri="{FF2B5EF4-FFF2-40B4-BE49-F238E27FC236}">
                  <a16:creationId xmlns:a16="http://schemas.microsoft.com/office/drawing/2014/main" id="{188FEF36-06D4-F7C4-C56E-A69C4F7CC1B1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08" name="Rectangle 32">
              <a:extLst>
                <a:ext uri="{FF2B5EF4-FFF2-40B4-BE49-F238E27FC236}">
                  <a16:creationId xmlns:a16="http://schemas.microsoft.com/office/drawing/2014/main" id="{6EA0F95F-791A-618A-3D32-E6B7A852A425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09" name="Rectangle 33">
              <a:extLst>
                <a:ext uri="{FF2B5EF4-FFF2-40B4-BE49-F238E27FC236}">
                  <a16:creationId xmlns:a16="http://schemas.microsoft.com/office/drawing/2014/main" id="{E238EB2F-2545-3CA5-5184-3D2BD444F8E5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10" name="AutoShape 34">
              <a:extLst>
                <a:ext uri="{FF2B5EF4-FFF2-40B4-BE49-F238E27FC236}">
                  <a16:creationId xmlns:a16="http://schemas.microsoft.com/office/drawing/2014/main" id="{BAEBB2B6-BC25-BB04-1A88-70C5E6CD7C7E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11" name="Freeform 35">
              <a:extLst>
                <a:ext uri="{FF2B5EF4-FFF2-40B4-BE49-F238E27FC236}">
                  <a16:creationId xmlns:a16="http://schemas.microsoft.com/office/drawing/2014/main" id="{8AD0921E-CACF-2C9A-4BF0-A99529960BBD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612" name="Freeform 36">
              <a:extLst>
                <a:ext uri="{FF2B5EF4-FFF2-40B4-BE49-F238E27FC236}">
                  <a16:creationId xmlns:a16="http://schemas.microsoft.com/office/drawing/2014/main" id="{3E81541F-8C94-FD4A-0ECF-7D90172D4829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52613" name="Rectangle 37">
            <a:extLst>
              <a:ext uri="{FF2B5EF4-FFF2-40B4-BE49-F238E27FC236}">
                <a16:creationId xmlns:a16="http://schemas.microsoft.com/office/drawing/2014/main" id="{95B8D18C-0AA1-B283-7CB9-824AF55E0D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52614" name="Rectangle 38">
            <a:extLst>
              <a:ext uri="{FF2B5EF4-FFF2-40B4-BE49-F238E27FC236}">
                <a16:creationId xmlns:a16="http://schemas.microsoft.com/office/drawing/2014/main" id="{D1D1B8CC-A425-1050-613A-6CBF3F7006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52615" name="Rectangle 39">
            <a:extLst>
              <a:ext uri="{FF2B5EF4-FFF2-40B4-BE49-F238E27FC236}">
                <a16:creationId xmlns:a16="http://schemas.microsoft.com/office/drawing/2014/main" id="{5355E160-B914-B71D-D518-E6FDAD8636A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52616" name="Rectangle 40">
            <a:extLst>
              <a:ext uri="{FF2B5EF4-FFF2-40B4-BE49-F238E27FC236}">
                <a16:creationId xmlns:a16="http://schemas.microsoft.com/office/drawing/2014/main" id="{A83E385D-81B4-484C-4260-EE7BE0B60B2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52617" name="Rectangle 41">
            <a:extLst>
              <a:ext uri="{FF2B5EF4-FFF2-40B4-BE49-F238E27FC236}">
                <a16:creationId xmlns:a16="http://schemas.microsoft.com/office/drawing/2014/main" id="{B0AAF6ED-FE7C-FC39-AD80-C3BAAC7EE7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DBC68E63-E37F-448C-9F93-1FFD9FD87A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992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</p:sldLayoutIdLst>
  <p:transition>
    <p:fade thruBlk="1"/>
  </p:transition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74CB33EC-0C29-60AA-85D5-0E7AF61117E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68525"/>
            <a:ext cx="7772400" cy="936625"/>
          </a:xfrm>
        </p:spPr>
        <p:txBody>
          <a:bodyPr/>
          <a:lstStyle/>
          <a:p>
            <a:r>
              <a:rPr lang="en-US" altLang="en-US"/>
              <a:t>ABIGAIL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A480A0B-626E-85B0-19E7-63426D2D1F3E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1</a:t>
            </a:r>
            <a:r>
              <a:rPr lang="en-US" altLang="en-US" baseline="30000"/>
              <a:t>st</a:t>
            </a:r>
            <a:r>
              <a:rPr lang="en-US" altLang="en-US"/>
              <a:t> Samuel - Chapter 25</a:t>
            </a:r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>
            <a:extLst>
              <a:ext uri="{FF2B5EF4-FFF2-40B4-BE49-F238E27FC236}">
                <a16:creationId xmlns:a16="http://schemas.microsoft.com/office/drawing/2014/main" id="{B50EC3B1-70AC-0AA5-3387-B2CFEB4DDB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Abigail's Qualities:</a:t>
            </a:r>
          </a:p>
        </p:txBody>
      </p:sp>
      <p:sp>
        <p:nvSpPr>
          <p:cNvPr id="154627" name="Rectangle 3">
            <a:extLst>
              <a:ext uri="{FF2B5EF4-FFF2-40B4-BE49-F238E27FC236}">
                <a16:creationId xmlns:a16="http://schemas.microsoft.com/office/drawing/2014/main" id="{1AA260D8-F7E7-600E-8BBB-5D729787A0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Good Understanding</a:t>
            </a:r>
          </a:p>
          <a:p>
            <a:r>
              <a:rPr lang="en-US" altLang="en-US"/>
              <a:t>A Pure Heart</a:t>
            </a:r>
          </a:p>
          <a:p>
            <a:r>
              <a:rPr lang="en-US" altLang="en-US"/>
              <a:t>Mercy</a:t>
            </a:r>
          </a:p>
          <a:p>
            <a:r>
              <a:rPr lang="en-US" altLang="en-US"/>
              <a:t>Humility</a:t>
            </a: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>
            <a:extLst>
              <a:ext uri="{FF2B5EF4-FFF2-40B4-BE49-F238E27FC236}">
                <a16:creationId xmlns:a16="http://schemas.microsoft.com/office/drawing/2014/main" id="{AC8E7411-7E89-1133-1E58-CE0975990C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Humility is Very Important to God:</a:t>
            </a:r>
          </a:p>
        </p:txBody>
      </p:sp>
      <p:sp>
        <p:nvSpPr>
          <p:cNvPr id="155651" name="Rectangle 3">
            <a:extLst>
              <a:ext uri="{FF2B5EF4-FFF2-40B4-BE49-F238E27FC236}">
                <a16:creationId xmlns:a16="http://schemas.microsoft.com/office/drawing/2014/main" id="{A0CA1DCB-72F8-EA8F-84E3-CB3C3BF7181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458200" cy="5486400"/>
          </a:xfrm>
        </p:spPr>
        <p:txBody>
          <a:bodyPr/>
          <a:lstStyle/>
          <a:p>
            <a:r>
              <a:rPr lang="en-US" altLang="en-US" sz="2500"/>
              <a:t>Isa 57:15 For thus says the High and Lofty One Who inhabits eternity, whose name is Holy: "I dwell in the high and holy place, With him who has a contrite and humble spirit, To revive the spirit of the humble, And to revive the heart of the contrite ones.</a:t>
            </a:r>
          </a:p>
          <a:p>
            <a:r>
              <a:rPr lang="en-US" altLang="en-US" sz="2500"/>
              <a:t>2Sa 22:28 You will save the humble people; But Your eyes are on the haughty, that You may bring them down.</a:t>
            </a:r>
          </a:p>
          <a:p>
            <a:r>
              <a:rPr lang="en-US" altLang="en-US" sz="2500"/>
              <a:t>Ro 12:16 Be of the same mind toward one another. Do not set your mind on high things, but associate with the humble. Do not be wise in your own opinion.</a:t>
            </a:r>
          </a:p>
          <a:p>
            <a:r>
              <a:rPr lang="en-US" altLang="en-US" sz="2500"/>
              <a:t>Jas 4:6 But He gives more grace. Therefore He says: "God resists the proud, But gives grace to the humble."</a:t>
            </a: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>
            <a:extLst>
              <a:ext uri="{FF2B5EF4-FFF2-40B4-BE49-F238E27FC236}">
                <a16:creationId xmlns:a16="http://schemas.microsoft.com/office/drawing/2014/main" id="{AFE6AF58-554B-5607-D16D-B9140098E9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Abigail's Qualities:</a:t>
            </a:r>
          </a:p>
        </p:txBody>
      </p:sp>
      <p:sp>
        <p:nvSpPr>
          <p:cNvPr id="156675" name="Rectangle 3">
            <a:extLst>
              <a:ext uri="{FF2B5EF4-FFF2-40B4-BE49-F238E27FC236}">
                <a16:creationId xmlns:a16="http://schemas.microsoft.com/office/drawing/2014/main" id="{AE180FF6-F71F-E99B-31D7-55AA6477A20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Good Understanding</a:t>
            </a:r>
          </a:p>
          <a:p>
            <a:r>
              <a:rPr lang="en-US" altLang="en-US" dirty="0"/>
              <a:t>A Pure Heart</a:t>
            </a:r>
          </a:p>
          <a:p>
            <a:r>
              <a:rPr lang="en-US" altLang="en-US" dirty="0"/>
              <a:t>Mercy</a:t>
            </a:r>
          </a:p>
          <a:p>
            <a:r>
              <a:rPr lang="en-US" altLang="en-US" dirty="0"/>
              <a:t>Humility</a:t>
            </a:r>
          </a:p>
          <a:p>
            <a:r>
              <a:rPr lang="en-US" altLang="en-US" dirty="0"/>
              <a:t>Willing to Sacrifice</a:t>
            </a:r>
          </a:p>
          <a:p>
            <a:r>
              <a:rPr lang="en-US" altLang="en-US" dirty="0"/>
              <a:t>Faithful</a:t>
            </a:r>
          </a:p>
          <a:p>
            <a:r>
              <a:rPr lang="en-US" altLang="en-US" dirty="0"/>
              <a:t>A Peace Maker</a:t>
            </a:r>
          </a:p>
          <a:p>
            <a:endParaRPr lang="en-US" altLang="en-US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>
            <a:extLst>
              <a:ext uri="{FF2B5EF4-FFF2-40B4-BE49-F238E27FC236}">
                <a16:creationId xmlns:a16="http://schemas.microsoft.com/office/drawing/2014/main" id="{ACEE5556-D09C-3E3F-BB36-C466C2A5ED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Sermon on the Mount:</a:t>
            </a:r>
          </a:p>
        </p:txBody>
      </p:sp>
      <p:sp>
        <p:nvSpPr>
          <p:cNvPr id="157699" name="Rectangle 3">
            <a:extLst>
              <a:ext uri="{FF2B5EF4-FFF2-40B4-BE49-F238E27FC236}">
                <a16:creationId xmlns:a16="http://schemas.microsoft.com/office/drawing/2014/main" id="{E373EDB0-8432-3B6D-4D33-27E125788B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3000"/>
              <a:t>Mt 5:5 Blessed are the meek, For they shall inherit the earth.</a:t>
            </a:r>
          </a:p>
          <a:p>
            <a:r>
              <a:rPr lang="en-US" altLang="en-US" sz="3000"/>
              <a:t> 6 Blessed are those who hunger and thirst for righteousness, For they shall be filled.</a:t>
            </a:r>
          </a:p>
          <a:p>
            <a:r>
              <a:rPr lang="en-US" altLang="en-US" sz="3000"/>
              <a:t> 7 Blessed are the merciful, For they shall obtain mercy.</a:t>
            </a:r>
          </a:p>
          <a:p>
            <a:r>
              <a:rPr lang="en-US" altLang="en-US" sz="3000"/>
              <a:t> 8 Blessed are the pure in heart, For they shall see God.</a:t>
            </a:r>
          </a:p>
          <a:p>
            <a:r>
              <a:rPr lang="en-US" altLang="en-US" sz="3000"/>
              <a:t> 9 Blessed are the peacemakers, For they shall be called sons of God.</a:t>
            </a: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60519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Balance">
  <a:themeElements>
    <a:clrScheme name="Balance 9">
      <a:dk1>
        <a:srgbClr val="000000"/>
      </a:dk1>
      <a:lt1>
        <a:srgbClr val="FFFFFF"/>
      </a:lt1>
      <a:dk2>
        <a:srgbClr val="00A29E"/>
      </a:dk2>
      <a:lt2>
        <a:srgbClr val="CBCBCB"/>
      </a:lt2>
      <a:accent1>
        <a:srgbClr val="E5E5FF"/>
      </a:accent1>
      <a:accent2>
        <a:srgbClr val="79CD6B"/>
      </a:accent2>
      <a:accent3>
        <a:srgbClr val="FFFFFF"/>
      </a:accent3>
      <a:accent4>
        <a:srgbClr val="000000"/>
      </a:accent4>
      <a:accent5>
        <a:srgbClr val="F0F0FF"/>
      </a:accent5>
      <a:accent6>
        <a:srgbClr val="6DBA60"/>
      </a:accent6>
      <a:hlink>
        <a:srgbClr val="4477DE"/>
      </a:hlink>
      <a:folHlink>
        <a:srgbClr val="65498F"/>
      </a:folHlink>
    </a:clrScheme>
    <a:fontScheme name="Balance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anose="020B0604030504040204" pitchFamily="34" charset="0"/>
          </a:defRPr>
        </a:defPPr>
      </a:lstStyle>
    </a:lnDef>
  </a:objectDefaults>
  <a:extraClrSchemeLst>
    <a:extraClrScheme>
      <a:clrScheme name="Balance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alance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lance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1421</TotalTime>
  <Words>262</Words>
  <Application>Microsoft Office PowerPoint</Application>
  <PresentationFormat>On-screen Show (4:3)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Wingdings</vt:lpstr>
      <vt:lpstr>1_Office Theme</vt:lpstr>
      <vt:lpstr>Balance</vt:lpstr>
      <vt:lpstr>ABIGAIL</vt:lpstr>
      <vt:lpstr>Abigail's Qualities:</vt:lpstr>
      <vt:lpstr>Humility is Very Important to God:</vt:lpstr>
      <vt:lpstr>Abigail's Qualities:</vt:lpstr>
      <vt:lpstr>Sermon on the Mount: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156</cp:revision>
  <dcterms:created xsi:type="dcterms:W3CDTF">2008-03-16T18:22:36Z</dcterms:created>
  <dcterms:modified xsi:type="dcterms:W3CDTF">2022-07-17T18:41:12Z</dcterms:modified>
</cp:coreProperties>
</file>