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1"/>
  </p:notesMasterIdLst>
  <p:sldIdLst>
    <p:sldId id="572" r:id="rId3"/>
    <p:sldId id="573" r:id="rId4"/>
    <p:sldId id="574" r:id="rId5"/>
    <p:sldId id="575" r:id="rId6"/>
    <p:sldId id="576" r:id="rId7"/>
    <p:sldId id="577" r:id="rId8"/>
    <p:sldId id="578" r:id="rId9"/>
    <p:sldId id="5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6/26/2022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4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7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3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6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9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34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2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+mn-lt"/>
              </a:rPr>
              <a:t>Remembering Good Friends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1:1-11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112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I. Paul Thanked God for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3"/>
            </a:pPr>
            <a:r>
              <a:rPr lang="en-US" sz="3200" b="1" dirty="0"/>
              <a:t>I thank my God upon every remembrance of you, </a:t>
            </a:r>
          </a:p>
          <a:p>
            <a:pPr marL="514350" indent="-514350">
              <a:buSzPct val="90000"/>
              <a:buFont typeface="+mj-lt"/>
              <a:buAutoNum type="arabicPeriod" startAt="3"/>
            </a:pPr>
            <a:endParaRPr lang="en-US" sz="800" b="1" dirty="0"/>
          </a:p>
          <a:p>
            <a:pPr marL="514350" indent="-514350">
              <a:buSzPct val="90000"/>
              <a:buFont typeface="+mj-lt"/>
              <a:buAutoNum type="arabicPeriod" startAt="3"/>
            </a:pPr>
            <a:r>
              <a:rPr lang="en-US" sz="3200" b="1" dirty="0"/>
              <a:t>always in every prayer of mine making request for you all with joy, </a:t>
            </a:r>
          </a:p>
          <a:p>
            <a:pPr marL="514350" indent="-514350">
              <a:buSzPct val="90000"/>
              <a:buFont typeface="+mj-lt"/>
              <a:buAutoNum type="arabicPeriod" startAt="3"/>
            </a:pPr>
            <a:endParaRPr lang="en-US" sz="800" b="1" dirty="0"/>
          </a:p>
          <a:p>
            <a:pPr marL="514350" indent="-514350">
              <a:buSzPct val="90000"/>
              <a:buFont typeface="+mj-lt"/>
              <a:buAutoNum type="arabicPeriod" startAt="3"/>
            </a:pPr>
            <a:r>
              <a:rPr lang="en-US" sz="3200" b="1" dirty="0"/>
              <a:t>for your fellowship in the gospel from the first day until now, </a:t>
            </a:r>
          </a:p>
        </p:txBody>
      </p:sp>
    </p:spTree>
    <p:extLst>
      <p:ext uri="{BB962C8B-B14F-4D97-AF65-F5344CB8AC3E}">
        <p14:creationId xmlns:p14="http://schemas.microsoft.com/office/powerpoint/2010/main" val="15261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2950"/>
            <a:ext cx="7886700" cy="13112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2. Paul Had Confidence in Their Spiritual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6835"/>
            <a:ext cx="7886700" cy="3780127"/>
          </a:xfrm>
        </p:spPr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6"/>
            </a:pPr>
            <a:r>
              <a:rPr lang="en-US" sz="3200" b="1" dirty="0"/>
              <a:t>being confident of this very thing, that He who has begun a good work in you will complete it until the day of Jesus Christ; </a:t>
            </a:r>
          </a:p>
        </p:txBody>
      </p:sp>
    </p:spTree>
    <p:extLst>
      <p:ext uri="{BB962C8B-B14F-4D97-AF65-F5344CB8AC3E}">
        <p14:creationId xmlns:p14="http://schemas.microsoft.com/office/powerpoint/2010/main" val="62579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112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3. Paul Loved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7"/>
            </a:pPr>
            <a:r>
              <a:rPr lang="en-US" sz="3200" b="1" dirty="0"/>
              <a:t>just as it is right for me to think this of you all, because I have you in my heart, inasmuch as both in my chains and in the defense and confirmation of the gospel, you all are partakers with me of grace. </a:t>
            </a:r>
          </a:p>
          <a:p>
            <a:pPr marL="514350" indent="-514350">
              <a:buSzPct val="90000"/>
              <a:buFont typeface="+mj-lt"/>
              <a:buAutoNum type="arabicPeriod" startAt="7"/>
            </a:pPr>
            <a:endParaRPr lang="en-US" sz="800" b="1" dirty="0"/>
          </a:p>
          <a:p>
            <a:pPr marL="514350" indent="-514350">
              <a:buSzPct val="90000"/>
              <a:buFont typeface="+mj-lt"/>
              <a:buAutoNum type="arabicPeriod" startAt="7"/>
            </a:pPr>
            <a:r>
              <a:rPr lang="en-US" sz="3200" b="1" dirty="0"/>
              <a:t>For God is my witness, how greatly I long for you all with the affection of Jesus Christ. </a:t>
            </a:r>
          </a:p>
        </p:txBody>
      </p:sp>
    </p:spTree>
    <p:extLst>
      <p:ext uri="{BB962C8B-B14F-4D97-AF65-F5344CB8AC3E}">
        <p14:creationId xmlns:p14="http://schemas.microsoft.com/office/powerpoint/2010/main" val="2394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45FD-A164-B26B-3ED7-CE1C0B2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112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4. Paul Prayed for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SzPct val="90000"/>
              <a:buFont typeface="+mj-lt"/>
              <a:buAutoNum type="arabicPeriod" startAt="9"/>
            </a:pPr>
            <a:r>
              <a:rPr lang="en-US" sz="3200" b="1" dirty="0"/>
              <a:t>And this I pray, that your love may abound still more and more in knowledge and all discernment, </a:t>
            </a:r>
          </a:p>
          <a:p>
            <a:pPr marL="514350" indent="-514350">
              <a:buSzPct val="90000"/>
              <a:buFont typeface="+mj-lt"/>
              <a:buAutoNum type="arabicPeriod" startAt="9"/>
            </a:pPr>
            <a:r>
              <a:rPr lang="en-US" sz="3200" b="1" dirty="0"/>
              <a:t>that you may approve the things that are excellent, that you may be sincere and without offense till the day of Christ, </a:t>
            </a:r>
          </a:p>
          <a:p>
            <a:pPr marL="514350" indent="-514350">
              <a:buSzPct val="90000"/>
              <a:buFont typeface="+mj-lt"/>
              <a:buAutoNum type="arabicPeriod" startAt="9"/>
            </a:pPr>
            <a:r>
              <a:rPr lang="en-US" sz="3200" b="1" dirty="0"/>
              <a:t>being filled with the fruits of righteousness which are by Jesus Christ, to the glory and praise of God. </a:t>
            </a:r>
          </a:p>
        </p:txBody>
      </p:sp>
    </p:spTree>
    <p:extLst>
      <p:ext uri="{BB962C8B-B14F-4D97-AF65-F5344CB8AC3E}">
        <p14:creationId xmlns:p14="http://schemas.microsoft.com/office/powerpoint/2010/main" val="35272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F6AA-183B-87E3-BC83-AB18634301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Paul Rejoiced in His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C26D-5FD1-B46E-7B35-83D690E7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8182"/>
            <a:ext cx="7886700" cy="24799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Thanked God for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Had Confidence in Their Progress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Loved Them Dearly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Prayed for Them Always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257B2D-3451-CF5D-4892-16CA965C9815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47090-4360-5327-0CEF-58EABA489932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39522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263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Remembering Good Friends</vt:lpstr>
      <vt:lpstr>I. Paul Thanked God for Them</vt:lpstr>
      <vt:lpstr>2. Paul Had Confidence in Their Spiritual Progress</vt:lpstr>
      <vt:lpstr>3. Paul Loved Them</vt:lpstr>
      <vt:lpstr>4. Paul Prayed for Them</vt:lpstr>
      <vt:lpstr>Paul Rejoiced in His Friends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153</cp:revision>
  <dcterms:created xsi:type="dcterms:W3CDTF">2008-03-16T18:22:36Z</dcterms:created>
  <dcterms:modified xsi:type="dcterms:W3CDTF">2022-06-26T19:57:46Z</dcterms:modified>
</cp:coreProperties>
</file>