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0"/>
  </p:notesMasterIdLst>
  <p:sldIdLst>
    <p:sldId id="259" r:id="rId3"/>
    <p:sldId id="256" r:id="rId4"/>
    <p:sldId id="257" r:id="rId5"/>
    <p:sldId id="261" r:id="rId6"/>
    <p:sldId id="260" r:id="rId7"/>
    <p:sldId id="26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1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6/20/2022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5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89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12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24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15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16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8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6/20/2022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41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FFDE-88BD-99E8-54B8-A521A323F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92863"/>
            <a:ext cx="7772400" cy="182865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Joseph 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sz="4800" b="1" dirty="0">
                <a:solidFill>
                  <a:schemeClr val="bg1"/>
                </a:solidFill>
                <a:latin typeface="+mn-lt"/>
              </a:rPr>
              <a:t>the Husband of Mary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95E5F-983B-F7CD-07E1-7968522D9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993501"/>
            <a:ext cx="4094018" cy="16557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Matthew 1:18-25</a:t>
            </a:r>
          </a:p>
        </p:txBody>
      </p:sp>
      <p:pic>
        <p:nvPicPr>
          <p:cNvPr id="1026" name="Picture 2" descr="Saint joseph and mary virgin pregnancy manger Vector Image">
            <a:extLst>
              <a:ext uri="{FF2B5EF4-FFF2-40B4-BE49-F238E27FC236}">
                <a16:creationId xmlns:a16="http://schemas.microsoft.com/office/drawing/2014/main" id="{C9CE9B22-6388-4F39-8DF0-D832A93FEB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15" b="9899"/>
          <a:stretch/>
        </p:blipFill>
        <p:spPr bwMode="auto">
          <a:xfrm>
            <a:off x="5375562" y="3041165"/>
            <a:ext cx="2881749" cy="316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33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73218-234B-07E2-2EC1-49739CBA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He Was a Just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43ACF-10BE-8073-2BC8-C8EBCFA97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“righteous, observing divine and human laws”</a:t>
            </a:r>
          </a:p>
          <a:p>
            <a:r>
              <a:rPr lang="en-US" b="1" dirty="0">
                <a:solidFill>
                  <a:schemeClr val="bg1"/>
                </a:solidFill>
              </a:rPr>
              <a:t>“One whose way of thinking, feeling, and acting is wholly conformed to the will of God.” </a:t>
            </a:r>
          </a:p>
        </p:txBody>
      </p:sp>
    </p:spTree>
    <p:extLst>
      <p:ext uri="{BB962C8B-B14F-4D97-AF65-F5344CB8AC3E}">
        <p14:creationId xmlns:p14="http://schemas.microsoft.com/office/powerpoint/2010/main" val="3246746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73218-234B-07E2-2EC1-49739CBA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He Was a Merciful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43ACF-10BE-8073-2BC8-C8EBCFA97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He didn’t rush into action (v. 20).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“…not wanting to make her a public example, was minded to put her away secretly” (v. 19). </a:t>
            </a:r>
          </a:p>
        </p:txBody>
      </p:sp>
    </p:spTree>
    <p:extLst>
      <p:ext uri="{BB962C8B-B14F-4D97-AF65-F5344CB8AC3E}">
        <p14:creationId xmlns:p14="http://schemas.microsoft.com/office/powerpoint/2010/main" val="373022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73218-234B-07E2-2EC1-49739CBA0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He Was an Obedient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43ACF-10BE-8073-2BC8-C8EBCFA97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90000"/>
              <a:buFont typeface="+mj-lt"/>
              <a:buAutoNum type="arabicPeriod" startAt="24"/>
            </a:pPr>
            <a:r>
              <a:rPr lang="en-US" b="1" dirty="0">
                <a:solidFill>
                  <a:schemeClr val="bg1"/>
                </a:solidFill>
              </a:rPr>
              <a:t>Then Joseph, being aroused from sleep, did as the angel of the Lord commanded him and took to him his wife, </a:t>
            </a:r>
          </a:p>
          <a:p>
            <a:pPr marL="514350" indent="-514350">
              <a:buSzPct val="90000"/>
              <a:buFont typeface="+mj-lt"/>
              <a:buAutoNum type="arabicPeriod" startAt="24"/>
            </a:pPr>
            <a:r>
              <a:rPr lang="en-US" b="1" dirty="0">
                <a:solidFill>
                  <a:schemeClr val="bg1"/>
                </a:solidFill>
              </a:rPr>
              <a:t>and did not know her till she had brought forth her firstborn Son. And he called His name Jesus. </a:t>
            </a:r>
          </a:p>
          <a:p>
            <a:pPr marL="514350" indent="-514350">
              <a:buSzPct val="90000"/>
              <a:buFont typeface="+mj-lt"/>
              <a:buAutoNum type="arabicPeriod" startAt="24"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651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DD370-C330-7C47-999B-63898A542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 Narrow" panose="020B0606020202030204" pitchFamily="34" charset="0"/>
              </a:rPr>
              <a:t>What Made Joseph a Good Father?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78E7A-2B04-F764-D730-E54767CBD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4682" y="2116577"/>
            <a:ext cx="3886200" cy="4351338"/>
          </a:xfrm>
        </p:spPr>
        <p:txBody>
          <a:bodyPr>
            <a:normAutofit/>
          </a:bodyPr>
          <a:lstStyle/>
          <a:p>
            <a:r>
              <a:rPr lang="en-US" sz="3200" b="1" dirty="0"/>
              <a:t>He was Just. </a:t>
            </a:r>
          </a:p>
          <a:p>
            <a:r>
              <a:rPr lang="en-US" sz="3200" b="1" dirty="0"/>
              <a:t>He was Merciful. </a:t>
            </a:r>
          </a:p>
          <a:p>
            <a:r>
              <a:rPr lang="en-US" sz="3200" b="1" dirty="0"/>
              <a:t>He was Obedient.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066BAB-6E2D-323B-1263-8D6A6AFBB5EE}"/>
              </a:ext>
            </a:extLst>
          </p:cNvPr>
          <p:cNvSpPr/>
          <p:nvPr/>
        </p:nvSpPr>
        <p:spPr>
          <a:xfrm>
            <a:off x="4615295" y="1894900"/>
            <a:ext cx="4080168" cy="466724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F6A749-F544-649A-C804-AB17EE118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4570" y="2005740"/>
            <a:ext cx="3886200" cy="44643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He has shown you, O man, what is good;</a:t>
            </a:r>
          </a:p>
          <a:p>
            <a:pPr marL="0" indent="0" algn="ctr">
              <a:buNone/>
            </a:pPr>
            <a:r>
              <a:rPr lang="en-US" b="1" dirty="0"/>
              <a:t>And what does the Lord require of you</a:t>
            </a:r>
          </a:p>
          <a:p>
            <a:pPr marL="0" indent="0" algn="ctr">
              <a:buNone/>
            </a:pPr>
            <a:r>
              <a:rPr lang="en-US" b="1" dirty="0"/>
              <a:t>But to </a:t>
            </a:r>
            <a:r>
              <a:rPr lang="en-US" b="1" dirty="0">
                <a:highlight>
                  <a:srgbClr val="00FFFF"/>
                </a:highlight>
              </a:rPr>
              <a:t>do justly</a:t>
            </a:r>
            <a:r>
              <a:rPr lang="en-US" b="1" dirty="0"/>
              <a:t>,</a:t>
            </a:r>
          </a:p>
          <a:p>
            <a:pPr marL="0" indent="0" algn="ctr">
              <a:buNone/>
            </a:pPr>
            <a:r>
              <a:rPr lang="en-US" b="1" dirty="0"/>
              <a:t>To </a:t>
            </a:r>
            <a:r>
              <a:rPr lang="en-US" b="1" dirty="0">
                <a:highlight>
                  <a:srgbClr val="00FFFF"/>
                </a:highlight>
              </a:rPr>
              <a:t>love mercy</a:t>
            </a:r>
            <a:r>
              <a:rPr lang="en-US" b="1" dirty="0"/>
              <a:t>,</a:t>
            </a:r>
          </a:p>
          <a:p>
            <a:pPr marL="0" indent="0" algn="ctr">
              <a:buNone/>
            </a:pPr>
            <a:r>
              <a:rPr lang="en-US" b="1" dirty="0"/>
              <a:t>And to </a:t>
            </a:r>
            <a:r>
              <a:rPr lang="en-US" b="1" dirty="0">
                <a:highlight>
                  <a:srgbClr val="00FFFF"/>
                </a:highlight>
              </a:rPr>
              <a:t>walk humbly with your God</a:t>
            </a:r>
            <a:r>
              <a:rPr lang="en-US" b="1" dirty="0"/>
              <a:t>? </a:t>
            </a:r>
          </a:p>
          <a:p>
            <a:pPr marL="0" indent="0" algn="ctr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Micah 6:8</a:t>
            </a:r>
          </a:p>
        </p:txBody>
      </p:sp>
    </p:spTree>
    <p:extLst>
      <p:ext uri="{BB962C8B-B14F-4D97-AF65-F5344CB8AC3E}">
        <p14:creationId xmlns:p14="http://schemas.microsoft.com/office/powerpoint/2010/main" val="2945256055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413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201</Words>
  <Application>Microsoft Office PowerPoint</Application>
  <PresentationFormat>On-screen Show (4:3)</PresentationFormat>
  <Paragraphs>30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2_Office Theme</vt:lpstr>
      <vt:lpstr>3_Office Theme</vt:lpstr>
      <vt:lpstr>PowerPoint Presentation</vt:lpstr>
      <vt:lpstr>Joseph  the Husband of Mary</vt:lpstr>
      <vt:lpstr>1. He Was a Just Man</vt:lpstr>
      <vt:lpstr>2. He Was a Merciful Man</vt:lpstr>
      <vt:lpstr>3. He Was an Obedient Man</vt:lpstr>
      <vt:lpstr>What Made Joseph a Good Father?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144</cp:revision>
  <dcterms:created xsi:type="dcterms:W3CDTF">2008-03-16T18:22:36Z</dcterms:created>
  <dcterms:modified xsi:type="dcterms:W3CDTF">2022-06-20T14:27:01Z</dcterms:modified>
</cp:coreProperties>
</file>