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30" r:id="rId2"/>
    <p:sldMasterId id="2147483749" r:id="rId3"/>
  </p:sldMasterIdLst>
  <p:notesMasterIdLst>
    <p:notesMasterId r:id="rId19"/>
  </p:notesMasterIdLst>
  <p:sldIdLst>
    <p:sldId id="259" r:id="rId4"/>
    <p:sldId id="256" r:id="rId5"/>
    <p:sldId id="257" r:id="rId6"/>
    <p:sldId id="261" r:id="rId7"/>
    <p:sldId id="262" r:id="rId8"/>
    <p:sldId id="263" r:id="rId9"/>
    <p:sldId id="264" r:id="rId10"/>
    <p:sldId id="260" r:id="rId11"/>
    <p:sldId id="266" r:id="rId12"/>
    <p:sldId id="265" r:id="rId13"/>
    <p:sldId id="267" r:id="rId14"/>
    <p:sldId id="268" r:id="rId15"/>
    <p:sldId id="269" r:id="rId16"/>
    <p:sldId id="270"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7" d="100"/>
          <a:sy n="77" d="100"/>
        </p:scale>
        <p:origin x="124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777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5957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9686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2793635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83482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94888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428650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3C301-739F-4FD6-B014-AA3A9B754596}"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53195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3C301-739F-4FD6-B014-AA3A9B754596}"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1249147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373C301-739F-4FD6-B014-AA3A9B754596}"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124461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256025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5625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200346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657040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233124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46588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755427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73C301-739F-4FD6-B014-AA3A9B754596}"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238729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373C301-739F-4FD6-B014-AA3A9B754596}"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1578142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4003473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1508969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98669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3E935-E74D-413C-B2D3-A5CAFE25187B}"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4218627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F049-2FE1-4245-C420-3FD0EF51CD2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1B61D71-EE56-112B-0EEC-F9F82136347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3DAE7EC-27DC-5DB6-F096-320C14B663CC}"/>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a:extLst>
              <a:ext uri="{FF2B5EF4-FFF2-40B4-BE49-F238E27FC236}">
                <a16:creationId xmlns:a16="http://schemas.microsoft.com/office/drawing/2014/main" id="{459E9130-FC2D-2D1D-683B-6F7E50E96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3FEE7-C1DA-B775-6370-D042736E9F6C}"/>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234376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7231-F409-29B3-C2A8-394EE783E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6B1405-47A9-7806-A52A-ED03325E6D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B9599-AE9F-7DAD-23CD-59ECCE45E79A}"/>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a:extLst>
              <a:ext uri="{FF2B5EF4-FFF2-40B4-BE49-F238E27FC236}">
                <a16:creationId xmlns:a16="http://schemas.microsoft.com/office/drawing/2014/main" id="{EFAE0F00-16DE-38D6-6AFE-18538AB52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DA393-8803-755F-A126-42EDF80EED5B}"/>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92275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D233-90A5-1474-075B-085B18DFD30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08185FF-FF93-C9C0-5EF9-54C9C3666B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787B9E-6A72-7D2A-2CBE-7782EFBBCB44}"/>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a:extLst>
              <a:ext uri="{FF2B5EF4-FFF2-40B4-BE49-F238E27FC236}">
                <a16:creationId xmlns:a16="http://schemas.microsoft.com/office/drawing/2014/main" id="{2159D362-8E1D-60DC-7F71-7FAF2069C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C8D55-2F2D-9007-4A93-F570E653D63A}"/>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791483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5483-6249-1973-68EC-54D71B422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D7F95-B680-8496-F5DC-F4FCDC3C92F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FDDED3-75B4-6DAE-4CFE-8577C79167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85FB96-1791-C4AB-A23A-9FA6CD067BF8}"/>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a:extLst>
              <a:ext uri="{FF2B5EF4-FFF2-40B4-BE49-F238E27FC236}">
                <a16:creationId xmlns:a16="http://schemas.microsoft.com/office/drawing/2014/main" id="{CA780FA2-EAB8-CD0A-288A-72CD74643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AFF6C-157B-F7AB-EFF4-80F54394CC20}"/>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08041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1C7A-CEAE-61FB-59F8-9F92E6B5D3D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608A4B-537B-F11E-66E8-E319538586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F822263-F71E-0DE6-618B-C70F9FB9B21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990709-EECB-029A-268B-A5E642C8644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9CA439C-9DAB-8E54-AEFB-1C3C7C51423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470F04-0DE0-28CE-B18D-72AF6C103215}"/>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8" name="Footer Placeholder 7">
            <a:extLst>
              <a:ext uri="{FF2B5EF4-FFF2-40B4-BE49-F238E27FC236}">
                <a16:creationId xmlns:a16="http://schemas.microsoft.com/office/drawing/2014/main" id="{FE2CBE74-1460-BF89-6FDC-B459A1C41D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40F937-08F7-CFA0-5099-E72EA78A1CEB}"/>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1286391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C0CF-210C-B2F3-D26C-F261CA635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967AAD-E3D9-BC0A-8EAC-793D5ABC9830}"/>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4" name="Footer Placeholder 3">
            <a:extLst>
              <a:ext uri="{FF2B5EF4-FFF2-40B4-BE49-F238E27FC236}">
                <a16:creationId xmlns:a16="http://schemas.microsoft.com/office/drawing/2014/main" id="{D3FCF41E-E2F3-AEDA-2A06-E6CE486C36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E5BD0E-5802-8052-FD24-8A2AB0BD1589}"/>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2767009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B0CBF-7B1B-4D40-E507-96EB16D2FB3C}"/>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3" name="Footer Placeholder 2">
            <a:extLst>
              <a:ext uri="{FF2B5EF4-FFF2-40B4-BE49-F238E27FC236}">
                <a16:creationId xmlns:a16="http://schemas.microsoft.com/office/drawing/2014/main" id="{EA2FD8D6-69A0-ABE7-F888-DF2DF2B39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9C1AA2-14FC-5DB8-D989-8298B58D7418}"/>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791813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A3FD-AF51-44E0-754B-BB94A3C92EE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59CFBAF-B338-3240-058D-1785936C05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08C6E8-8297-779F-04F7-DB1AD3F2EE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FA85E6-1D61-BC59-3C8C-9CDF21FC9FEF}"/>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a:extLst>
              <a:ext uri="{FF2B5EF4-FFF2-40B4-BE49-F238E27FC236}">
                <a16:creationId xmlns:a16="http://schemas.microsoft.com/office/drawing/2014/main" id="{0984D8AD-96E3-AADA-1D94-AE3FE04BB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EADF7-A3BA-3793-B38E-2679D37EFF6B}"/>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58308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6F52-12CE-D21E-8B5B-EB9EC3E58F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50C283B-48BC-0FAC-1409-933D6ED4BC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F8BC713-104C-4B45-D72B-C4810BC707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E29C88-D1C1-036D-8C90-1FEF1D5986F6}"/>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6" name="Footer Placeholder 5">
            <a:extLst>
              <a:ext uri="{FF2B5EF4-FFF2-40B4-BE49-F238E27FC236}">
                <a16:creationId xmlns:a16="http://schemas.microsoft.com/office/drawing/2014/main" id="{B58103C1-9BE4-AF30-B60D-618439B11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5E462-A807-4468-DBB8-7CD7AD5770A8}"/>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328412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5B3C-18D4-788A-7CB4-868F3B9A47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400783-C7F3-C595-928A-5310FA02C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9D08D-771C-9B50-F20A-4156755186C3}"/>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a:extLst>
              <a:ext uri="{FF2B5EF4-FFF2-40B4-BE49-F238E27FC236}">
                <a16:creationId xmlns:a16="http://schemas.microsoft.com/office/drawing/2014/main" id="{4B20B0CD-80A6-3051-A984-AEFA231CB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83372-2604-2833-C16B-0F6B454339C4}"/>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67454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3E935-E74D-413C-B2D3-A5CAFE25187B}"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9427192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71688-B2AA-027E-FFC7-FAF7914C3C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1D54E6-E13E-ADEB-0140-4EFC0D78ECA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8D200-99E6-4453-A042-B4631A45D945}"/>
              </a:ext>
            </a:extLst>
          </p:cNvPr>
          <p:cNvSpPr>
            <a:spLocks noGrp="1"/>
          </p:cNvSpPr>
          <p:nvPr>
            <p:ph type="dt" sz="half" idx="10"/>
          </p:nvPr>
        </p:nvSpPr>
        <p:spPr/>
        <p:txBody>
          <a:bodyPr/>
          <a:lstStyle/>
          <a:p>
            <a:fld id="{1373C301-739F-4FD6-B014-AA3A9B754596}" type="datetimeFigureOut">
              <a:rPr lang="en-US" smtClean="0"/>
              <a:t>5/16/2022</a:t>
            </a:fld>
            <a:endParaRPr lang="en-US"/>
          </a:p>
        </p:txBody>
      </p:sp>
      <p:sp>
        <p:nvSpPr>
          <p:cNvPr id="5" name="Footer Placeholder 4">
            <a:extLst>
              <a:ext uri="{FF2B5EF4-FFF2-40B4-BE49-F238E27FC236}">
                <a16:creationId xmlns:a16="http://schemas.microsoft.com/office/drawing/2014/main" id="{F72DE613-8A06-719A-6E08-D62B112AA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62500-7B9E-A8FB-AA96-F228E5CD9B56}"/>
              </a:ext>
            </a:extLst>
          </p:cNvPr>
          <p:cNvSpPr>
            <a:spLocks noGrp="1"/>
          </p:cNvSpPr>
          <p:nvPr>
            <p:ph type="sldNum" sz="quarter" idx="12"/>
          </p:nvPr>
        </p:nvSpPr>
        <p:spPr/>
        <p:txBody>
          <a:bodyPr/>
          <a:lstStyle/>
          <a:p>
            <a:fld id="{3BCA7933-D9DC-49E3-AECE-97DBFFCF8B7F}" type="slidenum">
              <a:rPr lang="en-US" smtClean="0"/>
              <a:t>‹#›</a:t>
            </a:fld>
            <a:endParaRPr lang="en-US"/>
          </a:p>
        </p:txBody>
      </p:sp>
    </p:spTree>
    <p:extLst>
      <p:ext uri="{BB962C8B-B14F-4D97-AF65-F5344CB8AC3E}">
        <p14:creationId xmlns:p14="http://schemas.microsoft.com/office/powerpoint/2010/main" val="412350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3E935-E74D-413C-B2D3-A5CAFE25187B}"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50327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3E935-E74D-413C-B2D3-A5CAFE25187B}"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0724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3E935-E74D-413C-B2D3-A5CAFE25187B}"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56012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8539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4180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3E935-E74D-413C-B2D3-A5CAFE25187B}" type="datetimeFigureOut">
              <a:rPr lang="en-US" smtClean="0"/>
              <a:t>5/16/2022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A5B79-1615-4B4C-800E-7845CEBDC881}" type="slidenum">
              <a:rPr lang="en-US" smtClean="0"/>
              <a:t>‹#›</a:t>
            </a:fld>
            <a:endParaRPr lang="en-US"/>
          </a:p>
        </p:txBody>
      </p:sp>
    </p:spTree>
    <p:extLst>
      <p:ext uri="{BB962C8B-B14F-4D97-AF65-F5344CB8AC3E}">
        <p14:creationId xmlns:p14="http://schemas.microsoft.com/office/powerpoint/2010/main" val="2819669178"/>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373C301-739F-4FD6-B014-AA3A9B754596}" type="datetimeFigureOut">
              <a:rPr lang="en-US" smtClean="0"/>
              <a:t>5/16/2022</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BCA7933-D9DC-49E3-AECE-97DBFFCF8B7F}" type="slidenum">
              <a:rPr lang="en-US" smtClean="0"/>
              <a:t>‹#›</a:t>
            </a:fld>
            <a:endParaRPr lang="en-US"/>
          </a:p>
        </p:txBody>
      </p:sp>
    </p:spTree>
    <p:extLst>
      <p:ext uri="{BB962C8B-B14F-4D97-AF65-F5344CB8AC3E}">
        <p14:creationId xmlns:p14="http://schemas.microsoft.com/office/powerpoint/2010/main" val="30776941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9D123-8F5D-F7E9-B2DE-0829A519E7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BC6848-6A0B-407F-CFEE-865E303A57F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27328-2910-D7FF-87C6-796B5C97CD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C301-739F-4FD6-B014-AA3A9B754596}" type="datetimeFigureOut">
              <a:rPr lang="en-US" smtClean="0"/>
              <a:t>5/16/2022</a:t>
            </a:fld>
            <a:endParaRPr lang="en-US"/>
          </a:p>
        </p:txBody>
      </p:sp>
      <p:sp>
        <p:nvSpPr>
          <p:cNvPr id="5" name="Footer Placeholder 4">
            <a:extLst>
              <a:ext uri="{FF2B5EF4-FFF2-40B4-BE49-F238E27FC236}">
                <a16:creationId xmlns:a16="http://schemas.microsoft.com/office/drawing/2014/main" id="{1B15143D-78A9-0300-58F2-C2B78BF88FB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F6B5ED-8C12-57E9-64F5-FEC7F77F924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CA7933-D9DC-49E3-AECE-97DBFFCF8B7F}" type="slidenum">
              <a:rPr lang="en-US" smtClean="0"/>
              <a:t>‹#›</a:t>
            </a:fld>
            <a:endParaRPr lang="en-US"/>
          </a:p>
        </p:txBody>
      </p:sp>
    </p:spTree>
    <p:extLst>
      <p:ext uri="{BB962C8B-B14F-4D97-AF65-F5344CB8AC3E}">
        <p14:creationId xmlns:p14="http://schemas.microsoft.com/office/powerpoint/2010/main" val="221494852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34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8C-B578-F29B-236D-DEA69A318C76}"/>
              </a:ext>
            </a:extLst>
          </p:cNvPr>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3600" b="1" dirty="0">
                <a:solidFill>
                  <a:schemeClr val="bg1"/>
                </a:solidFill>
                <a:latin typeface="+mn-lt"/>
              </a:rPr>
              <a:t>3. Must Remain Separate from </a:t>
            </a:r>
            <a:br>
              <a:rPr lang="en-US" sz="3600" b="1" dirty="0">
                <a:solidFill>
                  <a:schemeClr val="bg1"/>
                </a:solidFill>
                <a:latin typeface="+mn-lt"/>
              </a:rPr>
            </a:br>
            <a:r>
              <a:rPr lang="en-US" sz="3600" b="1" dirty="0">
                <a:solidFill>
                  <a:schemeClr val="bg1"/>
                </a:solidFill>
                <a:latin typeface="+mn-lt"/>
              </a:rPr>
              <a:t>the Sinful World</a:t>
            </a:r>
          </a:p>
        </p:txBody>
      </p:sp>
      <p:sp>
        <p:nvSpPr>
          <p:cNvPr id="3" name="Content Placeholder 2">
            <a:extLst>
              <a:ext uri="{FF2B5EF4-FFF2-40B4-BE49-F238E27FC236}">
                <a16:creationId xmlns:a16="http://schemas.microsoft.com/office/drawing/2014/main" id="{2D485E9D-6EA0-15D1-E10B-292430269B59}"/>
              </a:ext>
            </a:extLst>
          </p:cNvPr>
          <p:cNvSpPr>
            <a:spLocks noGrp="1"/>
          </p:cNvSpPr>
          <p:nvPr>
            <p:ph idx="1"/>
          </p:nvPr>
        </p:nvSpPr>
        <p:spPr>
          <a:xfrm>
            <a:off x="628650" y="2563090"/>
            <a:ext cx="7886700" cy="3683147"/>
          </a:xfrm>
        </p:spPr>
        <p:txBody>
          <a:bodyPr>
            <a:normAutofit/>
          </a:bodyPr>
          <a:lstStyle/>
          <a:p>
            <a:pPr marL="0" indent="0">
              <a:buNone/>
            </a:pPr>
            <a:r>
              <a:rPr lang="en-US" sz="2800" b="1" dirty="0"/>
              <a:t>“do not love the world” (1 John 2:15-17).</a:t>
            </a:r>
          </a:p>
          <a:p>
            <a:pPr marL="0" indent="0">
              <a:buNone/>
            </a:pPr>
            <a:endParaRPr lang="en-US" sz="800" b="1" dirty="0"/>
          </a:p>
          <a:p>
            <a:pPr marL="0" indent="0">
              <a:buNone/>
            </a:pPr>
            <a:r>
              <a:rPr lang="en-US" sz="2800" b="1" dirty="0"/>
              <a:t>“abstain from fleshly lusts” (1 Peter 2:11). </a:t>
            </a:r>
          </a:p>
          <a:p>
            <a:pPr marL="0" indent="0">
              <a:buNone/>
            </a:pPr>
            <a:endParaRPr lang="en-US" sz="800" b="1" dirty="0"/>
          </a:p>
          <a:p>
            <a:pPr marL="0" indent="0">
              <a:buNone/>
            </a:pPr>
            <a:r>
              <a:rPr lang="en-US" sz="2800" b="1" dirty="0"/>
              <a:t>“flee also youthful lusts” (2 Tim. 2:22). </a:t>
            </a:r>
          </a:p>
        </p:txBody>
      </p:sp>
    </p:spTree>
    <p:extLst>
      <p:ext uri="{BB962C8B-B14F-4D97-AF65-F5344CB8AC3E}">
        <p14:creationId xmlns:p14="http://schemas.microsoft.com/office/powerpoint/2010/main" val="34486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8C-B578-F29B-236D-DEA69A318C76}"/>
              </a:ext>
            </a:extLst>
          </p:cNvPr>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3600" b="1" dirty="0">
                <a:solidFill>
                  <a:schemeClr val="bg1"/>
                </a:solidFill>
                <a:latin typeface="+mn-lt"/>
              </a:rPr>
              <a:t>4. Must Obey and Honor Your Parents</a:t>
            </a:r>
          </a:p>
        </p:txBody>
      </p:sp>
      <p:sp>
        <p:nvSpPr>
          <p:cNvPr id="3" name="Content Placeholder 2">
            <a:extLst>
              <a:ext uri="{FF2B5EF4-FFF2-40B4-BE49-F238E27FC236}">
                <a16:creationId xmlns:a16="http://schemas.microsoft.com/office/drawing/2014/main" id="{2D485E9D-6EA0-15D1-E10B-292430269B59}"/>
              </a:ext>
            </a:extLst>
          </p:cNvPr>
          <p:cNvSpPr>
            <a:spLocks noGrp="1"/>
          </p:cNvSpPr>
          <p:nvPr>
            <p:ph idx="1"/>
          </p:nvPr>
        </p:nvSpPr>
        <p:spPr>
          <a:xfrm>
            <a:off x="628650" y="2286000"/>
            <a:ext cx="7886700" cy="3960238"/>
          </a:xfrm>
        </p:spPr>
        <p:txBody>
          <a:bodyPr>
            <a:normAutofit/>
          </a:bodyPr>
          <a:lstStyle/>
          <a:p>
            <a:pPr marL="514350" indent="-514350">
              <a:buSzPct val="88000"/>
              <a:buFont typeface="+mj-lt"/>
              <a:buAutoNum type="arabicPeriod"/>
            </a:pPr>
            <a:r>
              <a:rPr lang="en-US" sz="2800" b="1" dirty="0"/>
              <a:t>Children, obey your parents in the Lord, for this is right. </a:t>
            </a:r>
          </a:p>
          <a:p>
            <a:pPr marL="514350" indent="-514350">
              <a:buSzPct val="88000"/>
              <a:buFont typeface="+mj-lt"/>
              <a:buAutoNum type="arabicPeriod"/>
            </a:pPr>
            <a:r>
              <a:rPr lang="en-US" sz="2800" b="1" dirty="0"/>
              <a:t>“Honor your father and mother,” which is the first commandment with promise: </a:t>
            </a:r>
          </a:p>
          <a:p>
            <a:pPr marL="514350" indent="-514350">
              <a:buSzPct val="88000"/>
              <a:buFont typeface="+mj-lt"/>
              <a:buAutoNum type="arabicPeriod"/>
            </a:pPr>
            <a:r>
              <a:rPr lang="en-US" sz="2800" b="1" dirty="0"/>
              <a:t>“that it may be well with you and you may live long on the earth.”  </a:t>
            </a:r>
          </a:p>
          <a:p>
            <a:pPr marL="0" indent="0" algn="r">
              <a:buNone/>
            </a:pPr>
            <a:r>
              <a:rPr lang="en-US" sz="2800" b="1" dirty="0"/>
              <a:t>Ephesians 6:1-3</a:t>
            </a:r>
          </a:p>
        </p:txBody>
      </p:sp>
    </p:spTree>
    <p:extLst>
      <p:ext uri="{BB962C8B-B14F-4D97-AF65-F5344CB8AC3E}">
        <p14:creationId xmlns:p14="http://schemas.microsoft.com/office/powerpoint/2010/main" val="35001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A3D4-802B-F54E-7EB3-485AFBF9DFA4}"/>
              </a:ext>
            </a:extLst>
          </p:cNvPr>
          <p:cNvSpPr>
            <a:spLocks noGrp="1"/>
          </p:cNvSpPr>
          <p:nvPr>
            <p:ph type="title"/>
          </p:nvPr>
        </p:nvSpPr>
        <p:spPr>
          <a:xfrm>
            <a:off x="628650" y="365126"/>
            <a:ext cx="7886700" cy="881783"/>
          </a:xfrm>
        </p:spPr>
        <p:txBody>
          <a:bodyPr>
            <a:normAutofit/>
          </a:bodyPr>
          <a:lstStyle/>
          <a:p>
            <a:pPr algn="ctr"/>
            <a:r>
              <a:rPr lang="en-US" sz="4000" b="1" dirty="0">
                <a:latin typeface="+mn-lt"/>
              </a:rPr>
              <a:t>Church Membership</a:t>
            </a:r>
          </a:p>
        </p:txBody>
      </p:sp>
      <p:sp>
        <p:nvSpPr>
          <p:cNvPr id="3" name="Content Placeholder 2">
            <a:extLst>
              <a:ext uri="{FF2B5EF4-FFF2-40B4-BE49-F238E27FC236}">
                <a16:creationId xmlns:a16="http://schemas.microsoft.com/office/drawing/2014/main" id="{A5BAE362-B549-3C9C-37B3-CFEB31D80CA9}"/>
              </a:ext>
            </a:extLst>
          </p:cNvPr>
          <p:cNvSpPr>
            <a:spLocks noGrp="1"/>
          </p:cNvSpPr>
          <p:nvPr>
            <p:ph idx="1"/>
          </p:nvPr>
        </p:nvSpPr>
        <p:spPr/>
        <p:txBody>
          <a:bodyPr>
            <a:normAutofit/>
          </a:bodyPr>
          <a:lstStyle/>
          <a:p>
            <a:pPr marL="0" indent="0" algn="ctr">
              <a:buNone/>
            </a:pPr>
            <a:r>
              <a:rPr lang="en-US" sz="3200" b="1" dirty="0"/>
              <a:t>“…and the Lord added to the church daily those who were being saved” (Acts 2:47).</a:t>
            </a:r>
          </a:p>
        </p:txBody>
      </p:sp>
      <p:sp>
        <p:nvSpPr>
          <p:cNvPr id="4" name="Rectangle 3">
            <a:extLst>
              <a:ext uri="{FF2B5EF4-FFF2-40B4-BE49-F238E27FC236}">
                <a16:creationId xmlns:a16="http://schemas.microsoft.com/office/drawing/2014/main" id="{C2D4AE3C-ECFC-BD17-B579-5CCE0320923A}"/>
              </a:ext>
            </a:extLst>
          </p:cNvPr>
          <p:cNvSpPr/>
          <p:nvPr/>
        </p:nvSpPr>
        <p:spPr>
          <a:xfrm>
            <a:off x="0" y="4953010"/>
            <a:ext cx="9144000" cy="190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our building">
            <a:extLst>
              <a:ext uri="{FF2B5EF4-FFF2-40B4-BE49-F238E27FC236}">
                <a16:creationId xmlns:a16="http://schemas.microsoft.com/office/drawing/2014/main" id="{E8077F98-C2E3-3C4D-D2AA-E91F03CEA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1294"/>
            <a:ext cx="914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6025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948C-77D3-F0B5-1BFA-6CEB283D0AEA}"/>
              </a:ext>
            </a:extLst>
          </p:cNvPr>
          <p:cNvSpPr>
            <a:spLocks noGrp="1"/>
          </p:cNvSpPr>
          <p:nvPr>
            <p:ph type="title"/>
          </p:nvPr>
        </p:nvSpPr>
        <p:spPr>
          <a:xfrm>
            <a:off x="628650" y="365127"/>
            <a:ext cx="7886700" cy="951056"/>
          </a:xfrm>
        </p:spPr>
        <p:txBody>
          <a:bodyPr>
            <a:normAutofit/>
          </a:bodyPr>
          <a:lstStyle/>
          <a:p>
            <a:pPr algn="ctr"/>
            <a:r>
              <a:rPr lang="en-US" sz="3600" b="1" dirty="0">
                <a:latin typeface="+mn-lt"/>
              </a:rPr>
              <a:t>Responsibilities of Church Membership</a:t>
            </a:r>
          </a:p>
        </p:txBody>
      </p:sp>
      <p:sp>
        <p:nvSpPr>
          <p:cNvPr id="3" name="Content Placeholder 2">
            <a:extLst>
              <a:ext uri="{FF2B5EF4-FFF2-40B4-BE49-F238E27FC236}">
                <a16:creationId xmlns:a16="http://schemas.microsoft.com/office/drawing/2014/main" id="{C64B18E9-AEBB-B09D-14AC-45CF46A38B80}"/>
              </a:ext>
            </a:extLst>
          </p:cNvPr>
          <p:cNvSpPr>
            <a:spLocks noGrp="1"/>
          </p:cNvSpPr>
          <p:nvPr>
            <p:ph idx="1"/>
          </p:nvPr>
        </p:nvSpPr>
        <p:spPr>
          <a:xfrm>
            <a:off x="628650" y="1579418"/>
            <a:ext cx="7886700" cy="4597545"/>
          </a:xfrm>
        </p:spPr>
        <p:txBody>
          <a:bodyPr>
            <a:normAutofit/>
          </a:bodyPr>
          <a:lstStyle/>
          <a:p>
            <a:pPr marL="514350" indent="-514350">
              <a:buFont typeface="+mj-lt"/>
              <a:buAutoNum type="arabicPeriod"/>
            </a:pPr>
            <a:r>
              <a:rPr lang="en-US" sz="2800" b="1" dirty="0"/>
              <a:t>Faithful Attendance - Heb. 10:25</a:t>
            </a:r>
          </a:p>
          <a:p>
            <a:pPr marL="514350" indent="-514350">
              <a:buFont typeface="+mj-lt"/>
              <a:buAutoNum type="arabicPeriod"/>
            </a:pPr>
            <a:r>
              <a:rPr lang="en-US" sz="2800" b="1" dirty="0"/>
              <a:t>Contribute Your Money - 1 Cor. 16:1-2</a:t>
            </a:r>
          </a:p>
          <a:p>
            <a:pPr marL="514350" indent="-514350">
              <a:buFont typeface="+mj-lt"/>
              <a:buAutoNum type="arabicPeriod"/>
            </a:pPr>
            <a:r>
              <a:rPr lang="en-US" sz="2800" b="1" dirty="0"/>
              <a:t>Help with the Work - Eph. 4:16</a:t>
            </a:r>
          </a:p>
          <a:p>
            <a:pPr marL="514350" indent="-514350">
              <a:buFont typeface="+mj-lt"/>
              <a:buAutoNum type="arabicPeriod"/>
            </a:pPr>
            <a:r>
              <a:rPr lang="en-US" sz="2800" b="1" dirty="0"/>
              <a:t>Behave in Worship and Bible Class - 1 Tim. 3:15</a:t>
            </a:r>
          </a:p>
          <a:p>
            <a:pPr lvl="2"/>
            <a:r>
              <a:rPr lang="en-US" sz="2800" b="1" dirty="0"/>
              <a:t>Be respectful of others. </a:t>
            </a:r>
          </a:p>
          <a:p>
            <a:pPr lvl="2"/>
            <a:r>
              <a:rPr lang="en-US" sz="2800" b="1" dirty="0"/>
              <a:t>Be respectful of older people. </a:t>
            </a:r>
          </a:p>
          <a:p>
            <a:pPr lvl="2"/>
            <a:r>
              <a:rPr lang="en-US" sz="2800" b="1" dirty="0"/>
              <a:t>Be respectful in worship services. </a:t>
            </a:r>
          </a:p>
          <a:p>
            <a:pPr lvl="2"/>
            <a:r>
              <a:rPr lang="en-US" sz="2800" b="1" dirty="0"/>
              <a:t>Be respectful in Bible class. </a:t>
            </a:r>
          </a:p>
        </p:txBody>
      </p:sp>
    </p:spTree>
    <p:extLst>
      <p:ext uri="{BB962C8B-B14F-4D97-AF65-F5344CB8AC3E}">
        <p14:creationId xmlns:p14="http://schemas.microsoft.com/office/powerpoint/2010/main" val="6018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3165-EC00-84FB-D070-655CABCC576F}"/>
              </a:ext>
            </a:extLst>
          </p:cNvPr>
          <p:cNvSpPr>
            <a:spLocks noGrp="1"/>
          </p:cNvSpPr>
          <p:nvPr>
            <p:ph type="ctrTitle"/>
          </p:nvPr>
        </p:nvSpPr>
        <p:spPr/>
        <p:txBody>
          <a:bodyPr/>
          <a:lstStyle/>
          <a:p>
            <a:r>
              <a:rPr lang="en-US" b="1" dirty="0"/>
              <a:t>Now That You Are </a:t>
            </a:r>
            <a:br>
              <a:rPr lang="en-US" b="1" dirty="0"/>
            </a:br>
            <a:r>
              <a:rPr lang="en-US" b="1" dirty="0"/>
              <a:t>a Christian</a:t>
            </a:r>
          </a:p>
        </p:txBody>
      </p:sp>
      <p:sp>
        <p:nvSpPr>
          <p:cNvPr id="3" name="Subtitle 2">
            <a:extLst>
              <a:ext uri="{FF2B5EF4-FFF2-40B4-BE49-F238E27FC236}">
                <a16:creationId xmlns:a16="http://schemas.microsoft.com/office/drawing/2014/main" id="{D6024E1B-06BE-3847-A401-C692D8F5C47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5885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7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3165-EC00-84FB-D070-655CABCC576F}"/>
              </a:ext>
            </a:extLst>
          </p:cNvPr>
          <p:cNvSpPr>
            <a:spLocks noGrp="1"/>
          </p:cNvSpPr>
          <p:nvPr>
            <p:ph type="ctrTitle"/>
          </p:nvPr>
        </p:nvSpPr>
        <p:spPr/>
        <p:txBody>
          <a:bodyPr/>
          <a:lstStyle/>
          <a:p>
            <a:r>
              <a:rPr lang="en-US" b="1" dirty="0"/>
              <a:t>Now That You Are </a:t>
            </a:r>
            <a:br>
              <a:rPr lang="en-US" b="1" dirty="0"/>
            </a:br>
            <a:r>
              <a:rPr lang="en-US" b="1" dirty="0"/>
              <a:t>a Christian</a:t>
            </a:r>
          </a:p>
        </p:txBody>
      </p:sp>
      <p:sp>
        <p:nvSpPr>
          <p:cNvPr id="3" name="Subtitle 2">
            <a:extLst>
              <a:ext uri="{FF2B5EF4-FFF2-40B4-BE49-F238E27FC236}">
                <a16:creationId xmlns:a16="http://schemas.microsoft.com/office/drawing/2014/main" id="{D6024E1B-06BE-3847-A401-C692D8F5C47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04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C0BD-F6F8-0A4C-3ECD-EAD2A0114265}"/>
              </a:ext>
            </a:extLst>
          </p:cNvPr>
          <p:cNvSpPr>
            <a:spLocks noGrp="1"/>
          </p:cNvSpPr>
          <p:nvPr>
            <p:ph type="title"/>
          </p:nvPr>
        </p:nvSpPr>
        <p:spPr/>
        <p:txBody>
          <a:bodyPr>
            <a:normAutofit/>
          </a:bodyPr>
          <a:lstStyle/>
          <a:p>
            <a:pPr algn="ctr"/>
            <a:r>
              <a:rPr lang="en-US" sz="4400" b="1" dirty="0">
                <a:latin typeface="+mn-lt"/>
              </a:rPr>
              <a:t>Entering a Covenant with God</a:t>
            </a:r>
          </a:p>
        </p:txBody>
      </p:sp>
      <p:sp>
        <p:nvSpPr>
          <p:cNvPr id="5" name="Content Placeholder 4">
            <a:extLst>
              <a:ext uri="{FF2B5EF4-FFF2-40B4-BE49-F238E27FC236}">
                <a16:creationId xmlns:a16="http://schemas.microsoft.com/office/drawing/2014/main" id="{2103FD7D-A9AA-10A1-DEE7-75F3E531C9F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19560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C0BD-F6F8-0A4C-3ECD-EAD2A0114265}"/>
              </a:ext>
            </a:extLst>
          </p:cNvPr>
          <p:cNvSpPr>
            <a:spLocks noGrp="1"/>
          </p:cNvSpPr>
          <p:nvPr>
            <p:ph type="title"/>
          </p:nvPr>
        </p:nvSpPr>
        <p:spPr/>
        <p:txBody>
          <a:bodyPr>
            <a:normAutofit/>
          </a:bodyPr>
          <a:lstStyle/>
          <a:p>
            <a:pPr algn="ctr"/>
            <a:r>
              <a:rPr lang="en-US" sz="4400" b="1" dirty="0">
                <a:latin typeface="+mn-lt"/>
              </a:rPr>
              <a:t>Entering a Covenant with God</a:t>
            </a:r>
          </a:p>
        </p:txBody>
      </p:sp>
      <p:sp>
        <p:nvSpPr>
          <p:cNvPr id="3" name="Content Placeholder 2">
            <a:extLst>
              <a:ext uri="{FF2B5EF4-FFF2-40B4-BE49-F238E27FC236}">
                <a16:creationId xmlns:a16="http://schemas.microsoft.com/office/drawing/2014/main" id="{D749D691-5786-F396-61E7-B37D1A463E1A}"/>
              </a:ext>
            </a:extLst>
          </p:cNvPr>
          <p:cNvSpPr>
            <a:spLocks noGrp="1"/>
          </p:cNvSpPr>
          <p:nvPr>
            <p:ph idx="1"/>
          </p:nvPr>
        </p:nvSpPr>
        <p:spPr/>
        <p:txBody>
          <a:bodyPr>
            <a:normAutofit/>
          </a:bodyPr>
          <a:lstStyle/>
          <a:p>
            <a:pPr marL="514350" indent="-514350">
              <a:buSzPct val="88000"/>
              <a:buFont typeface="+mj-lt"/>
              <a:buAutoNum type="arabicPeriod" startAt="11"/>
            </a:pPr>
            <a:r>
              <a:rPr lang="en-US" sz="2800" b="1" dirty="0"/>
              <a:t>In Him you were also circumcised with the circumcision made without hands, by putting off the body of the sins of the flesh, by the circumcision of Christ, </a:t>
            </a:r>
          </a:p>
          <a:p>
            <a:pPr marL="514350" indent="-514350">
              <a:buSzPct val="88000"/>
              <a:buFont typeface="+mj-lt"/>
              <a:buAutoNum type="arabicPeriod" startAt="11"/>
            </a:pPr>
            <a:r>
              <a:rPr lang="en-US" sz="2800" b="1" dirty="0"/>
              <a:t>buried with Him in baptism, in which you also were raised with Him through faith in the working of God, who raised Him from the dead. </a:t>
            </a:r>
          </a:p>
          <a:p>
            <a:pPr marL="0" indent="0" algn="r">
              <a:buNone/>
            </a:pPr>
            <a:endParaRPr lang="en-US" sz="800" b="1" dirty="0"/>
          </a:p>
          <a:p>
            <a:pPr marL="0" indent="0" algn="r">
              <a:buNone/>
            </a:pPr>
            <a:r>
              <a:rPr lang="en-US" sz="2800" b="1" dirty="0"/>
              <a:t>Colossians 2:11-12</a:t>
            </a:r>
          </a:p>
        </p:txBody>
      </p:sp>
    </p:spTree>
    <p:extLst>
      <p:ext uri="{BB962C8B-B14F-4D97-AF65-F5344CB8AC3E}">
        <p14:creationId xmlns:p14="http://schemas.microsoft.com/office/powerpoint/2010/main" val="234755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C0BD-F6F8-0A4C-3ECD-EAD2A0114265}"/>
              </a:ext>
            </a:extLst>
          </p:cNvPr>
          <p:cNvSpPr>
            <a:spLocks noGrp="1"/>
          </p:cNvSpPr>
          <p:nvPr>
            <p:ph type="title"/>
          </p:nvPr>
        </p:nvSpPr>
        <p:spPr/>
        <p:txBody>
          <a:bodyPr>
            <a:normAutofit/>
          </a:bodyPr>
          <a:lstStyle/>
          <a:p>
            <a:pPr algn="ctr"/>
            <a:r>
              <a:rPr lang="en-US" sz="4400" b="1" dirty="0">
                <a:latin typeface="+mn-lt"/>
              </a:rPr>
              <a:t>Entering a Covenant with God</a:t>
            </a:r>
          </a:p>
        </p:txBody>
      </p:sp>
      <p:sp>
        <p:nvSpPr>
          <p:cNvPr id="5" name="Content Placeholder 4">
            <a:extLst>
              <a:ext uri="{FF2B5EF4-FFF2-40B4-BE49-F238E27FC236}">
                <a16:creationId xmlns:a16="http://schemas.microsoft.com/office/drawing/2014/main" id="{2103FD7D-A9AA-10A1-DEE7-75F3E531C9F5}"/>
              </a:ext>
            </a:extLst>
          </p:cNvPr>
          <p:cNvSpPr>
            <a:spLocks noGrp="1"/>
          </p:cNvSpPr>
          <p:nvPr>
            <p:ph idx="1"/>
          </p:nvPr>
        </p:nvSpPr>
        <p:spPr/>
        <p:txBody>
          <a:bodyPr>
            <a:normAutofit/>
          </a:bodyPr>
          <a:lstStyle/>
          <a:p>
            <a:r>
              <a:rPr lang="en-US" sz="2800" b="1" dirty="0"/>
              <a:t>The covenant of circumcision was given to Abraham (Gen. 17:1-14). </a:t>
            </a:r>
          </a:p>
          <a:p>
            <a:endParaRPr lang="en-US" sz="800" b="1" dirty="0"/>
          </a:p>
          <a:p>
            <a:r>
              <a:rPr lang="en-US" sz="2800" b="1" dirty="0"/>
              <a:t>A covenant is an agreement between two people or two groups of people that involves promises on the part of each to the other. </a:t>
            </a:r>
          </a:p>
        </p:txBody>
      </p:sp>
    </p:spTree>
    <p:extLst>
      <p:ext uri="{BB962C8B-B14F-4D97-AF65-F5344CB8AC3E}">
        <p14:creationId xmlns:p14="http://schemas.microsoft.com/office/powerpoint/2010/main" val="1930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C0BD-F6F8-0A4C-3ECD-EAD2A0114265}"/>
              </a:ext>
            </a:extLst>
          </p:cNvPr>
          <p:cNvSpPr>
            <a:spLocks noGrp="1"/>
          </p:cNvSpPr>
          <p:nvPr>
            <p:ph type="title"/>
          </p:nvPr>
        </p:nvSpPr>
        <p:spPr/>
        <p:txBody>
          <a:bodyPr>
            <a:normAutofit/>
          </a:bodyPr>
          <a:lstStyle/>
          <a:p>
            <a:pPr algn="ctr"/>
            <a:r>
              <a:rPr lang="en-US" sz="4400" b="1" dirty="0">
                <a:latin typeface="+mn-lt"/>
              </a:rPr>
              <a:t>The Old Covenant with Abraham</a:t>
            </a:r>
          </a:p>
        </p:txBody>
      </p:sp>
      <p:sp>
        <p:nvSpPr>
          <p:cNvPr id="4" name="Text Placeholder 3">
            <a:extLst>
              <a:ext uri="{FF2B5EF4-FFF2-40B4-BE49-F238E27FC236}">
                <a16:creationId xmlns:a16="http://schemas.microsoft.com/office/drawing/2014/main" id="{EDC2E953-E35F-6024-197A-A50E297AFC78}"/>
              </a:ext>
            </a:extLst>
          </p:cNvPr>
          <p:cNvSpPr>
            <a:spLocks noGrp="1"/>
          </p:cNvSpPr>
          <p:nvPr>
            <p:ph type="body" idx="1"/>
          </p:nvPr>
        </p:nvSpPr>
        <p:spPr/>
        <p:txBody>
          <a:bodyPr>
            <a:normAutofit/>
          </a:bodyPr>
          <a:lstStyle/>
          <a:p>
            <a:pPr algn="ctr"/>
            <a:r>
              <a:rPr lang="en-US" sz="3200" dirty="0"/>
              <a:t>God’s Part</a:t>
            </a:r>
          </a:p>
        </p:txBody>
      </p:sp>
      <p:sp>
        <p:nvSpPr>
          <p:cNvPr id="5" name="Content Placeholder 4">
            <a:extLst>
              <a:ext uri="{FF2B5EF4-FFF2-40B4-BE49-F238E27FC236}">
                <a16:creationId xmlns:a16="http://schemas.microsoft.com/office/drawing/2014/main" id="{2103FD7D-A9AA-10A1-DEE7-75F3E531C9F5}"/>
              </a:ext>
            </a:extLst>
          </p:cNvPr>
          <p:cNvSpPr>
            <a:spLocks noGrp="1"/>
          </p:cNvSpPr>
          <p:nvPr>
            <p:ph sz="half" idx="2"/>
          </p:nvPr>
        </p:nvSpPr>
        <p:spPr/>
        <p:txBody>
          <a:bodyPr>
            <a:normAutofit/>
          </a:bodyPr>
          <a:lstStyle/>
          <a:p>
            <a:r>
              <a:rPr lang="en-US" sz="2800" b="1" dirty="0"/>
              <a:t>God promised to make Abraham’s descendants a great nation, to be their God, to give them the land of Canaan. </a:t>
            </a:r>
          </a:p>
        </p:txBody>
      </p:sp>
      <p:sp>
        <p:nvSpPr>
          <p:cNvPr id="6" name="Text Placeholder 5">
            <a:extLst>
              <a:ext uri="{FF2B5EF4-FFF2-40B4-BE49-F238E27FC236}">
                <a16:creationId xmlns:a16="http://schemas.microsoft.com/office/drawing/2014/main" id="{CB76D9E5-52F4-9D74-C34F-016783085E22}"/>
              </a:ext>
            </a:extLst>
          </p:cNvPr>
          <p:cNvSpPr>
            <a:spLocks noGrp="1"/>
          </p:cNvSpPr>
          <p:nvPr>
            <p:ph type="body" sz="quarter" idx="3"/>
          </p:nvPr>
        </p:nvSpPr>
        <p:spPr/>
        <p:txBody>
          <a:bodyPr>
            <a:normAutofit/>
          </a:bodyPr>
          <a:lstStyle/>
          <a:p>
            <a:pPr algn="ctr"/>
            <a:r>
              <a:rPr lang="en-US" sz="3200" dirty="0"/>
              <a:t>Israel’s Part</a:t>
            </a:r>
          </a:p>
        </p:txBody>
      </p:sp>
      <p:sp>
        <p:nvSpPr>
          <p:cNvPr id="7" name="Content Placeholder 6">
            <a:extLst>
              <a:ext uri="{FF2B5EF4-FFF2-40B4-BE49-F238E27FC236}">
                <a16:creationId xmlns:a16="http://schemas.microsoft.com/office/drawing/2014/main" id="{B78328D8-17BB-4193-E49B-7AB72D388316}"/>
              </a:ext>
            </a:extLst>
          </p:cNvPr>
          <p:cNvSpPr>
            <a:spLocks noGrp="1"/>
          </p:cNvSpPr>
          <p:nvPr>
            <p:ph sz="quarter" idx="4"/>
          </p:nvPr>
        </p:nvSpPr>
        <p:spPr>
          <a:xfrm>
            <a:off x="4698425" y="2505075"/>
            <a:ext cx="3887391" cy="3684588"/>
          </a:xfrm>
        </p:spPr>
        <p:txBody>
          <a:bodyPr>
            <a:normAutofit/>
          </a:bodyPr>
          <a:lstStyle/>
          <a:p>
            <a:r>
              <a:rPr lang="en-US" sz="2800" b="1" dirty="0"/>
              <a:t>To receive these promises, every male child had to be circumcised. </a:t>
            </a:r>
          </a:p>
          <a:p>
            <a:r>
              <a:rPr lang="en-US" sz="2800" b="1" dirty="0"/>
              <a:t>One who was not circumcised was cut off from the promises of the covenant. </a:t>
            </a:r>
          </a:p>
        </p:txBody>
      </p:sp>
    </p:spTree>
    <p:extLst>
      <p:ext uri="{BB962C8B-B14F-4D97-AF65-F5344CB8AC3E}">
        <p14:creationId xmlns:p14="http://schemas.microsoft.com/office/powerpoint/2010/main" val="81283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C0BD-F6F8-0A4C-3ECD-EAD2A0114265}"/>
              </a:ext>
            </a:extLst>
          </p:cNvPr>
          <p:cNvSpPr>
            <a:spLocks noGrp="1"/>
          </p:cNvSpPr>
          <p:nvPr>
            <p:ph type="title"/>
          </p:nvPr>
        </p:nvSpPr>
        <p:spPr/>
        <p:txBody>
          <a:bodyPr>
            <a:normAutofit/>
          </a:bodyPr>
          <a:lstStyle/>
          <a:p>
            <a:pPr algn="ctr"/>
            <a:r>
              <a:rPr lang="en-US" sz="4400" b="1" dirty="0">
                <a:latin typeface="+mn-lt"/>
              </a:rPr>
              <a:t>The New Covenant with Christ</a:t>
            </a:r>
          </a:p>
        </p:txBody>
      </p:sp>
      <p:sp>
        <p:nvSpPr>
          <p:cNvPr id="4" name="Text Placeholder 3">
            <a:extLst>
              <a:ext uri="{FF2B5EF4-FFF2-40B4-BE49-F238E27FC236}">
                <a16:creationId xmlns:a16="http://schemas.microsoft.com/office/drawing/2014/main" id="{EDC2E953-E35F-6024-197A-A50E297AFC78}"/>
              </a:ext>
            </a:extLst>
          </p:cNvPr>
          <p:cNvSpPr>
            <a:spLocks noGrp="1"/>
          </p:cNvSpPr>
          <p:nvPr>
            <p:ph type="body" idx="1"/>
          </p:nvPr>
        </p:nvSpPr>
        <p:spPr/>
        <p:txBody>
          <a:bodyPr>
            <a:normAutofit/>
          </a:bodyPr>
          <a:lstStyle/>
          <a:p>
            <a:pPr algn="ctr"/>
            <a:r>
              <a:rPr lang="en-US" sz="3200" dirty="0"/>
              <a:t>God’s Part</a:t>
            </a:r>
          </a:p>
        </p:txBody>
      </p:sp>
      <p:sp>
        <p:nvSpPr>
          <p:cNvPr id="5" name="Content Placeholder 4">
            <a:extLst>
              <a:ext uri="{FF2B5EF4-FFF2-40B4-BE49-F238E27FC236}">
                <a16:creationId xmlns:a16="http://schemas.microsoft.com/office/drawing/2014/main" id="{2103FD7D-A9AA-10A1-DEE7-75F3E531C9F5}"/>
              </a:ext>
            </a:extLst>
          </p:cNvPr>
          <p:cNvSpPr>
            <a:spLocks noGrp="1"/>
          </p:cNvSpPr>
          <p:nvPr>
            <p:ph sz="half" idx="2"/>
          </p:nvPr>
        </p:nvSpPr>
        <p:spPr/>
        <p:txBody>
          <a:bodyPr>
            <a:normAutofit/>
          </a:bodyPr>
          <a:lstStyle/>
          <a:p>
            <a:r>
              <a:rPr lang="en-US" sz="2800" b="1" dirty="0"/>
              <a:t>God promises to redeem us from our sins and give us an eternal inheritance (Heb. 9:15). </a:t>
            </a:r>
          </a:p>
        </p:txBody>
      </p:sp>
      <p:sp>
        <p:nvSpPr>
          <p:cNvPr id="6" name="Text Placeholder 5">
            <a:extLst>
              <a:ext uri="{FF2B5EF4-FFF2-40B4-BE49-F238E27FC236}">
                <a16:creationId xmlns:a16="http://schemas.microsoft.com/office/drawing/2014/main" id="{CB76D9E5-52F4-9D74-C34F-016783085E22}"/>
              </a:ext>
            </a:extLst>
          </p:cNvPr>
          <p:cNvSpPr>
            <a:spLocks noGrp="1"/>
          </p:cNvSpPr>
          <p:nvPr>
            <p:ph type="body" sz="quarter" idx="3"/>
          </p:nvPr>
        </p:nvSpPr>
        <p:spPr/>
        <p:txBody>
          <a:bodyPr>
            <a:normAutofit/>
          </a:bodyPr>
          <a:lstStyle/>
          <a:p>
            <a:pPr algn="ctr"/>
            <a:r>
              <a:rPr lang="en-US" sz="3200" dirty="0"/>
              <a:t>Our Part</a:t>
            </a:r>
          </a:p>
        </p:txBody>
      </p:sp>
      <p:sp>
        <p:nvSpPr>
          <p:cNvPr id="7" name="Content Placeholder 6">
            <a:extLst>
              <a:ext uri="{FF2B5EF4-FFF2-40B4-BE49-F238E27FC236}">
                <a16:creationId xmlns:a16="http://schemas.microsoft.com/office/drawing/2014/main" id="{B78328D8-17BB-4193-E49B-7AB72D388316}"/>
              </a:ext>
            </a:extLst>
          </p:cNvPr>
          <p:cNvSpPr>
            <a:spLocks noGrp="1"/>
          </p:cNvSpPr>
          <p:nvPr>
            <p:ph sz="quarter" idx="4"/>
          </p:nvPr>
        </p:nvSpPr>
        <p:spPr>
          <a:xfrm>
            <a:off x="4698425" y="2505075"/>
            <a:ext cx="3887391" cy="3684588"/>
          </a:xfrm>
        </p:spPr>
        <p:txBody>
          <a:bodyPr>
            <a:normAutofit/>
          </a:bodyPr>
          <a:lstStyle/>
          <a:p>
            <a:r>
              <a:rPr lang="en-US" sz="2800" b="1" dirty="0"/>
              <a:t>To receive this promise, we must continue to meet the conditions of the covenant made through Christ. </a:t>
            </a:r>
          </a:p>
        </p:txBody>
      </p:sp>
    </p:spTree>
    <p:extLst>
      <p:ext uri="{BB962C8B-B14F-4D97-AF65-F5344CB8AC3E}">
        <p14:creationId xmlns:p14="http://schemas.microsoft.com/office/powerpoint/2010/main" val="249193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8C-B578-F29B-236D-DEA69A318C76}"/>
              </a:ext>
            </a:extLst>
          </p:cNvPr>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3600" b="1" dirty="0">
                <a:solidFill>
                  <a:schemeClr val="bg1"/>
                </a:solidFill>
                <a:latin typeface="+mn-lt"/>
              </a:rPr>
              <a:t>1. Must Serve God Faithfully for </a:t>
            </a:r>
            <a:br>
              <a:rPr lang="en-US" sz="3600" b="1" dirty="0">
                <a:solidFill>
                  <a:schemeClr val="bg1"/>
                </a:solidFill>
                <a:latin typeface="+mn-lt"/>
              </a:rPr>
            </a:br>
            <a:r>
              <a:rPr lang="en-US" sz="3600" b="1" dirty="0">
                <a:solidFill>
                  <a:schemeClr val="bg1"/>
                </a:solidFill>
                <a:latin typeface="+mn-lt"/>
              </a:rPr>
              <a:t>the Rest of Your Life</a:t>
            </a:r>
          </a:p>
        </p:txBody>
      </p:sp>
      <p:sp>
        <p:nvSpPr>
          <p:cNvPr id="3" name="Content Placeholder 2">
            <a:extLst>
              <a:ext uri="{FF2B5EF4-FFF2-40B4-BE49-F238E27FC236}">
                <a16:creationId xmlns:a16="http://schemas.microsoft.com/office/drawing/2014/main" id="{2D485E9D-6EA0-15D1-E10B-292430269B59}"/>
              </a:ext>
            </a:extLst>
          </p:cNvPr>
          <p:cNvSpPr>
            <a:spLocks noGrp="1"/>
          </p:cNvSpPr>
          <p:nvPr>
            <p:ph idx="1"/>
          </p:nvPr>
        </p:nvSpPr>
        <p:spPr>
          <a:xfrm>
            <a:off x="628650" y="2175166"/>
            <a:ext cx="7886700" cy="4071072"/>
          </a:xfrm>
        </p:spPr>
        <p:txBody>
          <a:bodyPr>
            <a:normAutofit/>
          </a:bodyPr>
          <a:lstStyle/>
          <a:p>
            <a:pPr marL="0" indent="0">
              <a:buNone/>
            </a:pPr>
            <a:r>
              <a:rPr lang="en-US" sz="2800" b="1" dirty="0"/>
              <a:t>“But Jesus said to him, ‘No one, having put his hand to the plow, and looking back, is fit for the kingdom of God’” (Luke 9:62). </a:t>
            </a:r>
          </a:p>
          <a:p>
            <a:pPr marL="0" indent="0">
              <a:buNone/>
            </a:pPr>
            <a:endParaRPr lang="en-US" sz="2800" b="1" dirty="0"/>
          </a:p>
          <a:p>
            <a:pPr marL="0" indent="0">
              <a:buNone/>
            </a:pPr>
            <a:r>
              <a:rPr lang="en-US" sz="2800" b="1" dirty="0"/>
              <a:t>“…be faithful until death, and I will give you the crown of life” (Rev. 2:10). </a:t>
            </a:r>
          </a:p>
        </p:txBody>
      </p:sp>
    </p:spTree>
    <p:extLst>
      <p:ext uri="{BB962C8B-B14F-4D97-AF65-F5344CB8AC3E}">
        <p14:creationId xmlns:p14="http://schemas.microsoft.com/office/powerpoint/2010/main" val="436026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AA8C-B578-F29B-236D-DEA69A318C76}"/>
              </a:ext>
            </a:extLst>
          </p:cNvPr>
          <p:cNvSpPr>
            <a:spLocks noGrp="1"/>
          </p:cNvSpPr>
          <p:nvPr>
            <p:ph type="title"/>
          </p:nvPr>
        </p:nvSpPr>
        <p:spPr>
          <a:solidFill>
            <a:srgbClr val="00206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3600" b="1" dirty="0">
                <a:solidFill>
                  <a:schemeClr val="bg1"/>
                </a:solidFill>
                <a:latin typeface="+mn-lt"/>
              </a:rPr>
              <a:t>2. Must Present Your Entire Self </a:t>
            </a:r>
            <a:br>
              <a:rPr lang="en-US" sz="3600" b="1" dirty="0">
                <a:solidFill>
                  <a:schemeClr val="bg1"/>
                </a:solidFill>
                <a:latin typeface="+mn-lt"/>
              </a:rPr>
            </a:br>
            <a:r>
              <a:rPr lang="en-US" sz="3600" b="1" dirty="0">
                <a:solidFill>
                  <a:schemeClr val="bg1"/>
                </a:solidFill>
                <a:latin typeface="+mn-lt"/>
              </a:rPr>
              <a:t>to the Lord’s Service</a:t>
            </a:r>
          </a:p>
        </p:txBody>
      </p:sp>
      <p:sp>
        <p:nvSpPr>
          <p:cNvPr id="3" name="Content Placeholder 2">
            <a:extLst>
              <a:ext uri="{FF2B5EF4-FFF2-40B4-BE49-F238E27FC236}">
                <a16:creationId xmlns:a16="http://schemas.microsoft.com/office/drawing/2014/main" id="{2D485E9D-6EA0-15D1-E10B-292430269B59}"/>
              </a:ext>
            </a:extLst>
          </p:cNvPr>
          <p:cNvSpPr>
            <a:spLocks noGrp="1"/>
          </p:cNvSpPr>
          <p:nvPr>
            <p:ph idx="1"/>
          </p:nvPr>
        </p:nvSpPr>
        <p:spPr>
          <a:xfrm>
            <a:off x="628650" y="2175166"/>
            <a:ext cx="7886700" cy="4071072"/>
          </a:xfrm>
        </p:spPr>
        <p:txBody>
          <a:bodyPr>
            <a:normAutofit/>
          </a:bodyPr>
          <a:lstStyle/>
          <a:p>
            <a:pPr marL="0" indent="0">
              <a:buNone/>
            </a:pPr>
            <a:r>
              <a:rPr lang="en-US" sz="2800" b="1" dirty="0"/>
              <a:t>“And you shall love the Lord your God with all your heart, with all your soul, with all your mind, and with all your strength. This is the first commandment” (Mark 12:30). </a:t>
            </a:r>
          </a:p>
          <a:p>
            <a:pPr marL="0" indent="0">
              <a:buNone/>
            </a:pPr>
            <a:endParaRPr lang="en-US" sz="2800" b="1" dirty="0"/>
          </a:p>
          <a:p>
            <a:pPr marL="0" indent="0">
              <a:buNone/>
            </a:pPr>
            <a:r>
              <a:rPr lang="en-US" sz="2800" b="1" dirty="0"/>
              <a:t>“I beseech you therefore, brethren, by the mercies of God, that you present your bodies a living sacrifice, holy, acceptable to God, which is your reasonable service” (Rom. 12:1). </a:t>
            </a:r>
          </a:p>
        </p:txBody>
      </p:sp>
    </p:spTree>
    <p:extLst>
      <p:ext uri="{BB962C8B-B14F-4D97-AF65-F5344CB8AC3E}">
        <p14:creationId xmlns:p14="http://schemas.microsoft.com/office/powerpoint/2010/main" val="93042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579</Words>
  <Application>Microsoft Office PowerPoint</Application>
  <PresentationFormat>On-screen Show (4:3)</PresentationFormat>
  <Paragraphs>53</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Tw Cen MT</vt:lpstr>
      <vt:lpstr>2_Office Theme</vt:lpstr>
      <vt:lpstr>Droplet</vt:lpstr>
      <vt:lpstr>4_Office Theme</vt:lpstr>
      <vt:lpstr>PowerPoint Presentation</vt:lpstr>
      <vt:lpstr>Now That You Are  a Christian</vt:lpstr>
      <vt:lpstr>Entering a Covenant with God</vt:lpstr>
      <vt:lpstr>Entering a Covenant with God</vt:lpstr>
      <vt:lpstr>Entering a Covenant with God</vt:lpstr>
      <vt:lpstr>The Old Covenant with Abraham</vt:lpstr>
      <vt:lpstr>The New Covenant with Christ</vt:lpstr>
      <vt:lpstr>1. Must Serve God Faithfully for  the Rest of Your Life</vt:lpstr>
      <vt:lpstr>2. Must Present Your Entire Self  to the Lord’s Service</vt:lpstr>
      <vt:lpstr>3. Must Remain Separate from  the Sinful World</vt:lpstr>
      <vt:lpstr>4. Must Obey and Honor Your Parents</vt:lpstr>
      <vt:lpstr>Church Membership</vt:lpstr>
      <vt:lpstr>Responsibilities of Church Membership</vt:lpstr>
      <vt:lpstr>Now That You Are  a Christian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133</cp:revision>
  <dcterms:created xsi:type="dcterms:W3CDTF">2008-03-16T18:22:36Z</dcterms:created>
  <dcterms:modified xsi:type="dcterms:W3CDTF">2022-05-16T15:17:45Z</dcterms:modified>
</cp:coreProperties>
</file>