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  <p:sldMasterId id="2147483772" r:id="rId2"/>
  </p:sldMasterIdLst>
  <p:notesMasterIdLst>
    <p:notesMasterId r:id="rId18"/>
  </p:notesMasterIdLst>
  <p:sldIdLst>
    <p:sldId id="260" r:id="rId3"/>
    <p:sldId id="304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1" r:id="rId15"/>
    <p:sldId id="322" r:id="rId16"/>
    <p:sldId id="25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623" autoAdjust="0"/>
    <p:restoredTop sz="86325" autoAdjust="0"/>
  </p:normalViewPr>
  <p:slideViewPr>
    <p:cSldViewPr>
      <p:cViewPr varScale="1">
        <p:scale>
          <a:sx n="43" d="100"/>
          <a:sy n="43" d="100"/>
        </p:scale>
        <p:origin x="56" y="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/>
              <a:pPr/>
              <a:t>5/16/2022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03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9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858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90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714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231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892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126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025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8095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53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795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0050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8473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398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82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276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05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287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82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75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80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0F119-1FF8-4546-B33C-D899D33F052B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80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76D5A-7462-4544-9C08-AA529E5DB8A6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0450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king the Lost” (September 11, 2016 AM Sermon) – North Charleston church  of Christ">
            <a:extLst>
              <a:ext uri="{FF2B5EF4-FFF2-40B4-BE49-F238E27FC236}">
                <a16:creationId xmlns:a16="http://schemas.microsoft.com/office/drawing/2014/main" id="{948AC9B2-892B-4D4A-BA23-4CDAFB3C1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03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BC0F1-16BF-54A2-AC90-4C835D598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“I don’t want people thinking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I’m weird.”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7CE8C-0528-0377-D62E-0F3A065D0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69127"/>
            <a:ext cx="7886700" cy="3807836"/>
          </a:xfrm>
        </p:spPr>
        <p:txBody>
          <a:bodyPr>
            <a:normAutofit/>
          </a:bodyPr>
          <a:lstStyle/>
          <a:p>
            <a:pPr marL="514350" indent="-514350">
              <a:buSzPct val="85000"/>
              <a:buFont typeface="+mj-lt"/>
              <a:buAutoNum type="arabicPeriod" startAt="27"/>
            </a:pPr>
            <a:r>
              <a:rPr lang="en-US" b="1" dirty="0"/>
              <a:t>Whatever I tell you in the dark, speak in the light; and what you hear in the ear, preach on the housetops. </a:t>
            </a:r>
          </a:p>
          <a:p>
            <a:pPr marL="514350" indent="-514350">
              <a:buSzPct val="85000"/>
              <a:buFont typeface="+mj-lt"/>
              <a:buAutoNum type="arabicPeriod" startAt="27"/>
            </a:pPr>
            <a:r>
              <a:rPr lang="en-US" b="1" dirty="0"/>
              <a:t>And do not fear those who kill the body but cannot kill the soul. But rather fear Him who is able to destroy both soul and body in hell. </a:t>
            </a:r>
          </a:p>
          <a:p>
            <a:pPr marL="0" indent="0" algn="r">
              <a:buNone/>
            </a:pPr>
            <a:r>
              <a:rPr lang="en-US" b="1" dirty="0"/>
              <a:t>Matthew 10:27-28</a:t>
            </a:r>
          </a:p>
        </p:txBody>
      </p:sp>
    </p:spTree>
    <p:extLst>
      <p:ext uri="{BB962C8B-B14F-4D97-AF65-F5344CB8AC3E}">
        <p14:creationId xmlns:p14="http://schemas.microsoft.com/office/powerpoint/2010/main" val="169148933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BC0F1-16BF-54A2-AC90-4C835D598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“I don’t want to offend people.” </a:t>
            </a:r>
          </a:p>
        </p:txBody>
      </p:sp>
    </p:spTree>
    <p:extLst>
      <p:ext uri="{BB962C8B-B14F-4D97-AF65-F5344CB8AC3E}">
        <p14:creationId xmlns:p14="http://schemas.microsoft.com/office/powerpoint/2010/main" val="419051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BC0F1-16BF-54A2-AC90-4C835D598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“I don’t want to offend people.”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7CE8C-0528-0377-D62E-0F3A065D0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08909"/>
            <a:ext cx="7886700" cy="4168054"/>
          </a:xfrm>
        </p:spPr>
        <p:txBody>
          <a:bodyPr>
            <a:normAutofit/>
          </a:bodyPr>
          <a:lstStyle/>
          <a:p>
            <a:pPr marL="514350" indent="-514350">
              <a:buSzPct val="85000"/>
              <a:buFont typeface="+mj-lt"/>
              <a:buAutoNum type="arabicPeriod" startAt="5"/>
            </a:pPr>
            <a:r>
              <a:rPr lang="en-US" b="1" dirty="0"/>
              <a:t>Walk in wisdom toward those who are outside, redeeming the time. </a:t>
            </a:r>
          </a:p>
          <a:p>
            <a:pPr marL="514350" indent="-514350">
              <a:buSzPct val="85000"/>
              <a:buFont typeface="+mj-lt"/>
              <a:buAutoNum type="arabicPeriod" startAt="5"/>
            </a:pPr>
            <a:r>
              <a:rPr lang="en-US" b="1" dirty="0"/>
              <a:t>Let your speech always be with grace, seasoned with salt, that you may know how you ought to answer each one.  </a:t>
            </a:r>
          </a:p>
          <a:p>
            <a:pPr marL="0" indent="0" algn="r">
              <a:buNone/>
            </a:pPr>
            <a:r>
              <a:rPr lang="en-US" b="1" dirty="0"/>
              <a:t>Colossians 4:5-6</a:t>
            </a:r>
          </a:p>
        </p:txBody>
      </p:sp>
    </p:spTree>
    <p:extLst>
      <p:ext uri="{BB962C8B-B14F-4D97-AF65-F5344CB8AC3E}">
        <p14:creationId xmlns:p14="http://schemas.microsoft.com/office/powerpoint/2010/main" val="2947551350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BC0F1-16BF-54A2-AC90-4C835D598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“I don’t want to offend people.”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7CE8C-0528-0377-D62E-0F3A065D0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479963"/>
            <a:ext cx="7886700" cy="3696999"/>
          </a:xfrm>
        </p:spPr>
        <p:txBody>
          <a:bodyPr>
            <a:normAutofit/>
          </a:bodyPr>
          <a:lstStyle/>
          <a:p>
            <a:pPr marL="0" indent="0">
              <a:buSzPct val="85000"/>
              <a:buNone/>
            </a:pPr>
            <a:r>
              <a:rPr lang="en-US" b="1" dirty="0"/>
              <a:t>“Agrippa said to Paul, ‘Are you going to persuade me to become a Christian so easily?’” </a:t>
            </a:r>
          </a:p>
          <a:p>
            <a:pPr marL="0" indent="0" algn="r">
              <a:buNone/>
            </a:pPr>
            <a:r>
              <a:rPr lang="en-US" b="1" dirty="0"/>
              <a:t>Acts 26:28, Christian Standard Bible</a:t>
            </a:r>
          </a:p>
        </p:txBody>
      </p:sp>
    </p:spTree>
    <p:extLst>
      <p:ext uri="{BB962C8B-B14F-4D97-AF65-F5344CB8AC3E}">
        <p14:creationId xmlns:p14="http://schemas.microsoft.com/office/powerpoint/2010/main" val="1884610189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BC0F1-16BF-54A2-AC90-4C835D598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“I don’t want to open my life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to scrutiny.”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7CE8C-0528-0377-D62E-0F3A065D0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22763"/>
            <a:ext cx="7886700" cy="4154199"/>
          </a:xfrm>
        </p:spPr>
        <p:txBody>
          <a:bodyPr>
            <a:normAutofit/>
          </a:bodyPr>
          <a:lstStyle/>
          <a:p>
            <a:r>
              <a:rPr lang="en-US" b="1" dirty="0"/>
              <a:t>Someone might challenge my “qualifications” by pointing out my faults. </a:t>
            </a:r>
          </a:p>
          <a:p>
            <a:endParaRPr lang="en-US" sz="800" b="1" dirty="0"/>
          </a:p>
          <a:p>
            <a:r>
              <a:rPr lang="en-US" b="1" dirty="0"/>
              <a:t>If you aren’t living right – REPENT! </a:t>
            </a:r>
          </a:p>
          <a:p>
            <a:endParaRPr lang="en-US" sz="800" b="1" dirty="0"/>
          </a:p>
          <a:p>
            <a:r>
              <a:rPr lang="en-US" b="1" dirty="0"/>
              <a:t>Remember, Christians are forgiven sinners. </a:t>
            </a:r>
          </a:p>
          <a:p>
            <a:r>
              <a:rPr lang="en-US" b="1" dirty="0"/>
              <a:t>We are delivering a perfect message (the gospel) in an imperfect package (ourselves). </a:t>
            </a:r>
          </a:p>
        </p:txBody>
      </p:sp>
    </p:spTree>
    <p:extLst>
      <p:ext uri="{BB962C8B-B14F-4D97-AF65-F5344CB8AC3E}">
        <p14:creationId xmlns:p14="http://schemas.microsoft.com/office/powerpoint/2010/main" val="173466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869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8A463-E1A2-F564-8EED-87668923A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849095"/>
            <a:ext cx="7886700" cy="1452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/>
              <a:t>Overcoming Personal Challenges in Personal Evangelism</a:t>
            </a:r>
          </a:p>
        </p:txBody>
      </p:sp>
      <p:pic>
        <p:nvPicPr>
          <p:cNvPr id="1026" name="Picture 2" descr="Common Research Roadblocks and How to Overcome Them | University of Phoenix  Research Hub">
            <a:extLst>
              <a:ext uri="{FF2B5EF4-FFF2-40B4-BE49-F238E27FC236}">
                <a16:creationId xmlns:a16="http://schemas.microsoft.com/office/drawing/2014/main" id="{77810212-F007-D095-DBA3-D3005CDFF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471912"/>
            <a:ext cx="6972300" cy="375285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62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4861D-F905-24CB-9CB1-184B37437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26365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Moses Gave Excuses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3B0DB-6F5F-8627-250B-159AEC630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96290"/>
            <a:ext cx="7886700" cy="4996583"/>
          </a:xfrm>
        </p:spPr>
        <p:txBody>
          <a:bodyPr>
            <a:normAutofit/>
          </a:bodyPr>
          <a:lstStyle/>
          <a:p>
            <a:r>
              <a:rPr lang="en-US" b="1" dirty="0"/>
              <a:t>“Who am I that I should go to Pharaoh, and that I should bring the children of Israel out of Egypt?” (Ex. 3:11).</a:t>
            </a:r>
          </a:p>
          <a:p>
            <a:r>
              <a:rPr lang="en-US" b="1" dirty="0"/>
              <a:t>“But suppose they will not believe me or listen to my voice; suppose they say, ‘The Lord has not appeared to you’” (Ex. 4:1).</a:t>
            </a:r>
          </a:p>
          <a:p>
            <a:r>
              <a:rPr lang="en-US" b="1" dirty="0"/>
              <a:t>“O my Lord, I am not eloquent, neither before nor since You have spoken to Your servant; but I am slow of speech and slow of tongue” (Ex. 4:10).</a:t>
            </a:r>
          </a:p>
          <a:p>
            <a:r>
              <a:rPr lang="en-US" b="1" dirty="0"/>
              <a:t>“O my Lord, please send by the hand of whomever else You may send” (Ex. 4:13). </a:t>
            </a:r>
          </a:p>
        </p:txBody>
      </p:sp>
    </p:spTree>
    <p:extLst>
      <p:ext uri="{BB962C8B-B14F-4D97-AF65-F5344CB8AC3E}">
        <p14:creationId xmlns:p14="http://schemas.microsoft.com/office/powerpoint/2010/main" val="335139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4861D-F905-24CB-9CB1-184B37437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26365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Moses Gave Excuses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3B0DB-6F5F-8627-250B-159AEC630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96290"/>
            <a:ext cx="7886700" cy="4996583"/>
          </a:xfrm>
        </p:spPr>
        <p:txBody>
          <a:bodyPr>
            <a:normAutofit/>
          </a:bodyPr>
          <a:lstStyle/>
          <a:p>
            <a:r>
              <a:rPr lang="en-US" b="1" dirty="0"/>
              <a:t>“Who am I that I should go to Pharaoh, and that I should bring the children of Israel out of Egypt?” (Ex. 3:11).</a:t>
            </a:r>
          </a:p>
          <a:p>
            <a:r>
              <a:rPr lang="en-US" b="1" dirty="0"/>
              <a:t>“But suppose they will not believe me or listen to my voice; suppose they say, ‘The Lord has not appeared to you’” (Ex. 4:1).</a:t>
            </a:r>
          </a:p>
          <a:p>
            <a:r>
              <a:rPr lang="en-US" b="1" dirty="0"/>
              <a:t>“O my Lord, I am not eloquent, neither before nor since You have spoken to Your servant; but I am slow of speech and slow of tongue” (Ex. 4:10).</a:t>
            </a:r>
          </a:p>
          <a:p>
            <a:r>
              <a:rPr lang="en-US" b="1" dirty="0"/>
              <a:t>“O my Lord, please send by the hand of whomever else You may send” (Ex. 4:13).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8026BE-CBD5-35A4-0F35-C4D1E277039F}"/>
              </a:ext>
            </a:extLst>
          </p:cNvPr>
          <p:cNvSpPr txBox="1"/>
          <p:nvPr/>
        </p:nvSpPr>
        <p:spPr>
          <a:xfrm rot="2122910">
            <a:off x="988870" y="2549246"/>
            <a:ext cx="719917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haroni" panose="02010803020104030203" pitchFamily="2" charset="-79"/>
              </a:rPr>
              <a:t>REJECTED!</a:t>
            </a:r>
          </a:p>
        </p:txBody>
      </p:sp>
    </p:spTree>
    <p:extLst>
      <p:ext uri="{BB962C8B-B14F-4D97-AF65-F5344CB8AC3E}">
        <p14:creationId xmlns:p14="http://schemas.microsoft.com/office/powerpoint/2010/main" val="309075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BC0F1-16BF-54A2-AC90-4C835D598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“I don’t know what to do or say.”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7CE8C-0528-0377-D62E-0F3A065D0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You know more than you think you know. </a:t>
            </a:r>
          </a:p>
          <a:p>
            <a:endParaRPr lang="en-US" sz="800" b="1" dirty="0"/>
          </a:p>
          <a:p>
            <a:r>
              <a:rPr lang="en-US" b="1" dirty="0"/>
              <a:t>Experience builds confidence. </a:t>
            </a:r>
          </a:p>
          <a:p>
            <a:endParaRPr lang="en-US" sz="800" b="1" dirty="0"/>
          </a:p>
          <a:p>
            <a:r>
              <a:rPr lang="en-US" b="1" dirty="0"/>
              <a:t>Take someone with you. </a:t>
            </a:r>
          </a:p>
          <a:p>
            <a:pPr lvl="1"/>
            <a:r>
              <a:rPr lang="en-US" b="1" dirty="0"/>
              <a:t>Moses had Aaron (Ex. 4:14)</a:t>
            </a:r>
          </a:p>
          <a:p>
            <a:pPr lvl="1"/>
            <a:r>
              <a:rPr lang="en-US" b="1" dirty="0"/>
              <a:t>Apostles (Mark 6:7)</a:t>
            </a:r>
          </a:p>
          <a:p>
            <a:pPr lvl="1"/>
            <a:r>
              <a:rPr lang="en-US" b="1" dirty="0"/>
              <a:t>The 70 (Luke 10:1)</a:t>
            </a:r>
          </a:p>
          <a:p>
            <a:pPr lvl="1"/>
            <a:r>
              <a:rPr lang="en-US" b="1" dirty="0"/>
              <a:t>Peter and John (Acts 3:1) </a:t>
            </a:r>
          </a:p>
          <a:p>
            <a:pPr lvl="1"/>
            <a:r>
              <a:rPr lang="en-US" b="1" dirty="0"/>
              <a:t>Peter isn’t working alone until Acts 9:32. </a:t>
            </a:r>
          </a:p>
        </p:txBody>
      </p:sp>
    </p:spTree>
    <p:extLst>
      <p:ext uri="{BB962C8B-B14F-4D97-AF65-F5344CB8AC3E}">
        <p14:creationId xmlns:p14="http://schemas.microsoft.com/office/powerpoint/2010/main" val="187343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BC0F1-16BF-54A2-AC90-4C835D598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“I don’t want to be rejected.”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7CE8C-0528-0377-D62E-0F3A065D0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Those with God’s message have always been rejected by the majority. </a:t>
            </a:r>
          </a:p>
          <a:p>
            <a:pPr lvl="1"/>
            <a:r>
              <a:rPr lang="en-US" sz="2800" b="1" dirty="0"/>
              <a:t>Noah </a:t>
            </a:r>
            <a:r>
              <a:rPr lang="en-US" b="1" dirty="0"/>
              <a:t>(1 Pet. 3:20)</a:t>
            </a:r>
          </a:p>
          <a:p>
            <a:pPr lvl="1"/>
            <a:r>
              <a:rPr lang="en-US" sz="2800" b="1" dirty="0"/>
              <a:t>The prophets </a:t>
            </a:r>
            <a:r>
              <a:rPr lang="en-US" b="1" dirty="0"/>
              <a:t>(Acts 7:52)</a:t>
            </a:r>
          </a:p>
          <a:p>
            <a:pPr lvl="1"/>
            <a:r>
              <a:rPr lang="en-US" sz="2800" b="1" dirty="0"/>
              <a:t>Paul </a:t>
            </a:r>
            <a:r>
              <a:rPr lang="en-US" b="1" dirty="0"/>
              <a:t>(Acts 17:32)</a:t>
            </a:r>
          </a:p>
          <a:p>
            <a:pPr lvl="1"/>
            <a:r>
              <a:rPr lang="en-US" sz="2800" b="1" dirty="0"/>
              <a:t>Jesus </a:t>
            </a:r>
            <a:r>
              <a:rPr lang="en-US" b="1" dirty="0"/>
              <a:t>(John 6:66) </a:t>
            </a:r>
          </a:p>
          <a:p>
            <a:pPr lvl="1"/>
            <a:endParaRPr lang="en-US" sz="800" b="1" dirty="0"/>
          </a:p>
          <a:p>
            <a:r>
              <a:rPr lang="en-US" b="1" dirty="0"/>
              <a:t>More people are open to Bible discussions than we may think.  </a:t>
            </a:r>
          </a:p>
        </p:txBody>
      </p:sp>
    </p:spTree>
    <p:extLst>
      <p:ext uri="{BB962C8B-B14F-4D97-AF65-F5344CB8AC3E}">
        <p14:creationId xmlns:p14="http://schemas.microsoft.com/office/powerpoint/2010/main" val="129519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BC0F1-16BF-54A2-AC90-4C835D598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“I don’t want to be rejected.”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7CE8C-0528-0377-D62E-0F3A065D0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Those with God’s message have always been rejected by the majority. </a:t>
            </a:r>
          </a:p>
          <a:p>
            <a:pPr lvl="1"/>
            <a:r>
              <a:rPr lang="en-US" sz="2800" b="1" dirty="0"/>
              <a:t>Noah (1 Pet. 3:20)</a:t>
            </a:r>
          </a:p>
          <a:p>
            <a:pPr lvl="1"/>
            <a:r>
              <a:rPr lang="en-US" sz="2800" b="1" dirty="0"/>
              <a:t>The prophets (Acts 7:52)</a:t>
            </a:r>
          </a:p>
          <a:p>
            <a:pPr lvl="1"/>
            <a:r>
              <a:rPr lang="en-US" sz="2800" b="1" dirty="0"/>
              <a:t>Paul (Acts 17:32)</a:t>
            </a:r>
          </a:p>
          <a:p>
            <a:pPr lvl="1"/>
            <a:r>
              <a:rPr lang="en-US" sz="2800" b="1" dirty="0"/>
              <a:t>Jesus (John 6:66) </a:t>
            </a:r>
          </a:p>
          <a:p>
            <a:pPr lvl="1"/>
            <a:endParaRPr lang="en-US" sz="800" b="1" dirty="0"/>
          </a:p>
          <a:p>
            <a:r>
              <a:rPr lang="en-US" b="1" dirty="0"/>
              <a:t>More people are open to Bible discussions than we may think. 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DA87899-0DC3-6C24-CF1D-87EE3A5D2566}"/>
              </a:ext>
            </a:extLst>
          </p:cNvPr>
          <p:cNvSpPr/>
          <p:nvPr/>
        </p:nvSpPr>
        <p:spPr>
          <a:xfrm>
            <a:off x="221673" y="1690689"/>
            <a:ext cx="8686800" cy="2839747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3B743A-BDE2-AA65-B149-C0EEF79CF793}"/>
              </a:ext>
            </a:extLst>
          </p:cNvPr>
          <p:cNvSpPr txBox="1"/>
          <p:nvPr/>
        </p:nvSpPr>
        <p:spPr>
          <a:xfrm>
            <a:off x="734291" y="1953485"/>
            <a:ext cx="76477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Lifeway research found that 79% of unchurched Americans say they don’t mind talking about issues of faith with a friend. </a:t>
            </a:r>
          </a:p>
        </p:txBody>
      </p:sp>
    </p:spTree>
    <p:extLst>
      <p:ext uri="{BB962C8B-B14F-4D97-AF65-F5344CB8AC3E}">
        <p14:creationId xmlns:p14="http://schemas.microsoft.com/office/powerpoint/2010/main" val="2973742386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BC0F1-16BF-54A2-AC90-4C835D598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“I don’t want to fail.”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7CE8C-0528-0377-D62E-0F3A065D0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The only way we fail at doing personal work is if we fail to do it at all! </a:t>
            </a:r>
          </a:p>
          <a:p>
            <a:endParaRPr lang="en-US" sz="800" b="1" dirty="0"/>
          </a:p>
          <a:p>
            <a:r>
              <a:rPr lang="en-US" b="1" i="1" dirty="0"/>
              <a:t>“Behold, a sower went out to sow” </a:t>
            </a:r>
            <a:r>
              <a:rPr lang="en-US" b="1" dirty="0"/>
              <a:t>(Matt. 13:3), not to force a crop to grow. </a:t>
            </a:r>
          </a:p>
        </p:txBody>
      </p:sp>
    </p:spTree>
    <p:extLst>
      <p:ext uri="{BB962C8B-B14F-4D97-AF65-F5344CB8AC3E}">
        <p14:creationId xmlns:p14="http://schemas.microsoft.com/office/powerpoint/2010/main" val="261917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BC0F1-16BF-54A2-AC90-4C835D598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“I don’t want people thinking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I’m weird.”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7CE8C-0528-0377-D62E-0F3A065D0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69127"/>
            <a:ext cx="7886700" cy="38078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“In regard to these, </a:t>
            </a:r>
            <a:r>
              <a:rPr lang="en-US" b="1" dirty="0">
                <a:highlight>
                  <a:srgbClr val="FFFF00"/>
                </a:highlight>
              </a:rPr>
              <a:t>they think it strange</a:t>
            </a:r>
            <a:r>
              <a:rPr lang="en-US" b="1" dirty="0"/>
              <a:t> that you do not run with them in the same flood of dissipation, </a:t>
            </a:r>
            <a:r>
              <a:rPr lang="en-US" b="1" dirty="0">
                <a:highlight>
                  <a:srgbClr val="FFFF00"/>
                </a:highlight>
              </a:rPr>
              <a:t>speaking evil of you</a:t>
            </a:r>
            <a:r>
              <a:rPr lang="en-US" b="1" dirty="0"/>
              <a:t>” (1 Pet. 4:4). </a:t>
            </a:r>
          </a:p>
        </p:txBody>
      </p:sp>
    </p:spTree>
    <p:extLst>
      <p:ext uri="{BB962C8B-B14F-4D97-AF65-F5344CB8AC3E}">
        <p14:creationId xmlns:p14="http://schemas.microsoft.com/office/powerpoint/2010/main" val="158257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1395</TotalTime>
  <Words>757</Words>
  <Application>Microsoft Office PowerPoint</Application>
  <PresentationFormat>On-screen Show (4:3)</PresentationFormat>
  <Paragraphs>65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Impact</vt:lpstr>
      <vt:lpstr>3_Office Theme</vt:lpstr>
      <vt:lpstr>1_Office Theme</vt:lpstr>
      <vt:lpstr>PowerPoint Presentation</vt:lpstr>
      <vt:lpstr>PowerPoint Presentation</vt:lpstr>
      <vt:lpstr>Moses Gave Excuses</vt:lpstr>
      <vt:lpstr>Moses Gave Excuses</vt:lpstr>
      <vt:lpstr>“I don’t know what to do or say.” </vt:lpstr>
      <vt:lpstr>“I don’t want to be rejected.” </vt:lpstr>
      <vt:lpstr>“I don’t want to be rejected.” </vt:lpstr>
      <vt:lpstr>“I don’t want to fail.” </vt:lpstr>
      <vt:lpstr>“I don’t want people thinking  I’m weird.” </vt:lpstr>
      <vt:lpstr>“I don’t want people thinking  I’m weird.” </vt:lpstr>
      <vt:lpstr>“I don’t want to offend people.” </vt:lpstr>
      <vt:lpstr>“I don’t want to offend people.” </vt:lpstr>
      <vt:lpstr>“I don’t want to offend people.” </vt:lpstr>
      <vt:lpstr>“I don’t want to open my life  to scrutiny.” </vt:lpstr>
      <vt:lpstr>PowerPoint Presentation</vt:lpstr>
    </vt:vector>
  </TitlesOfParts>
  <Company>AQ2 Technologies,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dc:description/>
  <cp:lastModifiedBy>Michael Hepner</cp:lastModifiedBy>
  <cp:revision>143</cp:revision>
  <dcterms:created xsi:type="dcterms:W3CDTF">2008-03-16T18:22:36Z</dcterms:created>
  <dcterms:modified xsi:type="dcterms:W3CDTF">2022-05-16T15:18:34Z</dcterms:modified>
</cp:coreProperties>
</file>