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24"/>
  </p:notesMasterIdLst>
  <p:sldIdLst>
    <p:sldId id="259" r:id="rId3"/>
    <p:sldId id="256" r:id="rId4"/>
    <p:sldId id="262" r:id="rId5"/>
    <p:sldId id="261" r:id="rId6"/>
    <p:sldId id="263" r:id="rId7"/>
    <p:sldId id="267" r:id="rId8"/>
    <p:sldId id="268" r:id="rId9"/>
    <p:sldId id="264" r:id="rId10"/>
    <p:sldId id="270" r:id="rId11"/>
    <p:sldId id="271" r:id="rId12"/>
    <p:sldId id="272" r:id="rId13"/>
    <p:sldId id="269" r:id="rId14"/>
    <p:sldId id="273" r:id="rId15"/>
    <p:sldId id="275" r:id="rId16"/>
    <p:sldId id="276" r:id="rId17"/>
    <p:sldId id="277" r:id="rId18"/>
    <p:sldId id="278" r:id="rId19"/>
    <p:sldId id="279" r:id="rId20"/>
    <p:sldId id="280" r:id="rId21"/>
    <p:sldId id="260" r:id="rId22"/>
    <p:sldId id="25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7" d="100"/>
          <a:sy n="77" d="100"/>
        </p:scale>
        <p:origin x="124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786"/>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5/8/2022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5/8/2022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5/8/2022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5/8/2022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5/8/2022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5/8/2022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5/8/2022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5/8/2022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5/8/2022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1886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ew Products to Swoon Over in the Name of Self-Care - Rye Record">
            <a:extLst>
              <a:ext uri="{FF2B5EF4-FFF2-40B4-BE49-F238E27FC236}">
                <a16:creationId xmlns:a16="http://schemas.microsoft.com/office/drawing/2014/main" id="{50D790A6-698C-8E13-9DAE-FAC051B5C0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3977" y="3041073"/>
            <a:ext cx="5905500" cy="3810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3900" b="1" dirty="0">
                <a:latin typeface="Arial Narrow" panose="020B0606020202030204" pitchFamily="34" charset="0"/>
              </a:rPr>
              <a:t>3. God’s Light is Forever There Shining</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p:txBody>
          <a:bodyPr>
            <a:normAutofit/>
          </a:bodyPr>
          <a:lstStyle/>
          <a:p>
            <a:pPr marL="0" indent="0">
              <a:buNone/>
            </a:pPr>
            <a:r>
              <a:rPr lang="en-US" b="1" dirty="0"/>
              <a:t>   “And he said, ‘Please, show me Your glory.’” </a:t>
            </a:r>
          </a:p>
          <a:p>
            <a:pPr marL="0" indent="0">
              <a:buNone/>
            </a:pPr>
            <a:r>
              <a:rPr lang="en-US" b="1" dirty="0"/>
              <a:t>   “But He said, ‘You cannot see My face; for no man shall see Me, and live.’”</a:t>
            </a:r>
          </a:p>
          <a:p>
            <a:pPr marL="0" indent="0">
              <a:buNone/>
            </a:pPr>
            <a:endParaRPr lang="en-US" sz="800" b="1" dirty="0"/>
          </a:p>
          <a:p>
            <a:pPr marL="0" indent="0">
              <a:buNone/>
            </a:pPr>
            <a:r>
              <a:rPr lang="en-US" b="1" dirty="0"/>
              <a:t>Exodus 33:18, 20</a:t>
            </a:r>
          </a:p>
        </p:txBody>
      </p:sp>
    </p:spTree>
    <p:extLst>
      <p:ext uri="{BB962C8B-B14F-4D97-AF65-F5344CB8AC3E}">
        <p14:creationId xmlns:p14="http://schemas.microsoft.com/office/powerpoint/2010/main" val="1113942088"/>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ew Products to Swoon Over in the Name of Self-Care - Rye Record">
            <a:extLst>
              <a:ext uri="{FF2B5EF4-FFF2-40B4-BE49-F238E27FC236}">
                <a16:creationId xmlns:a16="http://schemas.microsoft.com/office/drawing/2014/main" id="{50D790A6-698C-8E13-9DAE-FAC051B5C0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3977" y="3041073"/>
            <a:ext cx="5905500" cy="3810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3900" b="1" dirty="0">
                <a:latin typeface="Arial Narrow" panose="020B0606020202030204" pitchFamily="34" charset="0"/>
              </a:rPr>
              <a:t>3. God’s Light is Forever There Shining</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p:txBody>
          <a:bodyPr>
            <a:normAutofit/>
          </a:bodyPr>
          <a:lstStyle/>
          <a:p>
            <a:pPr marL="0" indent="0">
              <a:buNone/>
            </a:pPr>
            <a:r>
              <a:rPr lang="en-US" b="1" dirty="0"/>
              <a:t>   “They </a:t>
            </a:r>
            <a:r>
              <a:rPr lang="en-US" b="1" dirty="0">
                <a:highlight>
                  <a:srgbClr val="FFFF00"/>
                </a:highlight>
              </a:rPr>
              <a:t>shall see His face</a:t>
            </a:r>
            <a:r>
              <a:rPr lang="en-US" b="1" dirty="0"/>
              <a:t>, and His name shall be on their foreheads. There shall be no night there: They need no lamp nor light of the sun, for the Lord God gives them light. And they shall reign forever and ever.”</a:t>
            </a:r>
          </a:p>
          <a:p>
            <a:pPr marL="0" indent="0">
              <a:buNone/>
            </a:pPr>
            <a:endParaRPr lang="en-US" sz="800" b="1" dirty="0"/>
          </a:p>
          <a:p>
            <a:pPr marL="0" indent="0">
              <a:buNone/>
            </a:pPr>
            <a:r>
              <a:rPr lang="en-US" b="1" dirty="0"/>
              <a:t>Revelation 22:4-5</a:t>
            </a:r>
          </a:p>
        </p:txBody>
      </p:sp>
    </p:spTree>
    <p:extLst>
      <p:ext uri="{BB962C8B-B14F-4D97-AF65-F5344CB8AC3E}">
        <p14:creationId xmlns:p14="http://schemas.microsoft.com/office/powerpoint/2010/main" val="1895496177"/>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3900" b="1" dirty="0">
                <a:latin typeface="Arial Narrow" panose="020B0606020202030204" pitchFamily="34" charset="0"/>
              </a:rPr>
              <a:t>4. The Angels So Sweetly Are Singing</a:t>
            </a:r>
          </a:p>
        </p:txBody>
      </p:sp>
    </p:spTree>
    <p:extLst>
      <p:ext uri="{BB962C8B-B14F-4D97-AF65-F5344CB8AC3E}">
        <p14:creationId xmlns:p14="http://schemas.microsoft.com/office/powerpoint/2010/main" val="2720189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a:xfrm>
            <a:off x="628650" y="226577"/>
            <a:ext cx="7886700" cy="812510"/>
          </a:xfrm>
        </p:spPr>
        <p:txBody>
          <a:bodyPr>
            <a:normAutofit/>
          </a:bodyPr>
          <a:lstStyle/>
          <a:p>
            <a:pPr algn="ctr"/>
            <a:r>
              <a:rPr lang="en-US" sz="3900" b="1" dirty="0">
                <a:latin typeface="Arial Narrow" panose="020B0606020202030204" pitchFamily="34" charset="0"/>
              </a:rPr>
              <a:t>4. The Angels So Sweetly Are Singing</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a:xfrm>
            <a:off x="476250" y="1534680"/>
            <a:ext cx="3971059" cy="4351338"/>
          </a:xfrm>
        </p:spPr>
        <p:txBody>
          <a:bodyPr/>
          <a:lstStyle/>
          <a:p>
            <a:r>
              <a:rPr lang="en-US" b="1" dirty="0"/>
              <a:t>God is on His throne. </a:t>
            </a:r>
          </a:p>
        </p:txBody>
      </p:sp>
      <p:pic>
        <p:nvPicPr>
          <p:cNvPr id="3074" name="Picture 2" descr="big truths for little kids">
            <a:extLst>
              <a:ext uri="{FF2B5EF4-FFF2-40B4-BE49-F238E27FC236}">
                <a16:creationId xmlns:a16="http://schemas.microsoft.com/office/drawing/2014/main" id="{5B51378F-02C7-7C9C-C7E9-7487B46F351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3711" y="3934573"/>
            <a:ext cx="845125" cy="887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66039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a:xfrm>
            <a:off x="628650" y="226577"/>
            <a:ext cx="7886700" cy="812510"/>
          </a:xfrm>
        </p:spPr>
        <p:txBody>
          <a:bodyPr>
            <a:normAutofit/>
          </a:bodyPr>
          <a:lstStyle/>
          <a:p>
            <a:pPr algn="ctr"/>
            <a:r>
              <a:rPr lang="en-US" sz="3900" b="1" dirty="0">
                <a:latin typeface="Arial Narrow" panose="020B0606020202030204" pitchFamily="34" charset="0"/>
              </a:rPr>
              <a:t>4. The Angels So Sweetly Are Singing</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a:xfrm>
            <a:off x="476250" y="1534680"/>
            <a:ext cx="3971059" cy="4351338"/>
          </a:xfrm>
        </p:spPr>
        <p:txBody>
          <a:bodyPr/>
          <a:lstStyle/>
          <a:p>
            <a:r>
              <a:rPr lang="en-US" b="1" dirty="0"/>
              <a:t>God is on His throne. </a:t>
            </a:r>
          </a:p>
          <a:p>
            <a:r>
              <a:rPr lang="en-US" b="1" dirty="0">
                <a:solidFill>
                  <a:schemeClr val="accent5"/>
                </a:solidFill>
              </a:rPr>
              <a:t>4 living creatures, 24 elders (Rev. 4:6-11)</a:t>
            </a:r>
          </a:p>
        </p:txBody>
      </p:sp>
      <p:sp>
        <p:nvSpPr>
          <p:cNvPr id="5" name="Oval 4">
            <a:extLst>
              <a:ext uri="{FF2B5EF4-FFF2-40B4-BE49-F238E27FC236}">
                <a16:creationId xmlns:a16="http://schemas.microsoft.com/office/drawing/2014/main" id="{D0CDB2C8-5CC4-DB02-98EE-6B421DF53222}"/>
              </a:ext>
            </a:extLst>
          </p:cNvPr>
          <p:cNvSpPr/>
          <p:nvPr/>
        </p:nvSpPr>
        <p:spPr>
          <a:xfrm>
            <a:off x="5735777" y="3685305"/>
            <a:ext cx="1593280" cy="1413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descr="big truths for little kids">
            <a:extLst>
              <a:ext uri="{FF2B5EF4-FFF2-40B4-BE49-F238E27FC236}">
                <a16:creationId xmlns:a16="http://schemas.microsoft.com/office/drawing/2014/main" id="{5B51378F-02C7-7C9C-C7E9-7487B46F351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3711" y="3934573"/>
            <a:ext cx="845125" cy="887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95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2DE89CD4-CE7A-E157-812F-09A2FC9DBCFE}"/>
              </a:ext>
            </a:extLst>
          </p:cNvPr>
          <p:cNvSpPr/>
          <p:nvPr/>
        </p:nvSpPr>
        <p:spPr>
          <a:xfrm>
            <a:off x="5209312" y="3214259"/>
            <a:ext cx="2590811" cy="2327562"/>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a:xfrm>
            <a:off x="628650" y="226577"/>
            <a:ext cx="7886700" cy="812510"/>
          </a:xfrm>
        </p:spPr>
        <p:txBody>
          <a:bodyPr>
            <a:normAutofit/>
          </a:bodyPr>
          <a:lstStyle/>
          <a:p>
            <a:pPr algn="ctr"/>
            <a:r>
              <a:rPr lang="en-US" sz="3900" b="1" dirty="0">
                <a:latin typeface="Arial Narrow" panose="020B0606020202030204" pitchFamily="34" charset="0"/>
              </a:rPr>
              <a:t>4. The Angels So Sweetly Are Singing</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a:xfrm>
            <a:off x="476250" y="1534680"/>
            <a:ext cx="3971059" cy="4351338"/>
          </a:xfrm>
        </p:spPr>
        <p:txBody>
          <a:bodyPr/>
          <a:lstStyle/>
          <a:p>
            <a:r>
              <a:rPr lang="en-US" b="1" dirty="0"/>
              <a:t>God is on His throne. </a:t>
            </a:r>
          </a:p>
          <a:p>
            <a:r>
              <a:rPr lang="en-US" b="1" dirty="0">
                <a:solidFill>
                  <a:schemeClr val="accent5"/>
                </a:solidFill>
              </a:rPr>
              <a:t>4 living creatures, 24 elders (Rev. 4:6-11)</a:t>
            </a:r>
          </a:p>
          <a:p>
            <a:r>
              <a:rPr lang="en-US" b="1" dirty="0">
                <a:solidFill>
                  <a:schemeClr val="accent6">
                    <a:lumMod val="60000"/>
                    <a:lumOff val="40000"/>
                  </a:schemeClr>
                </a:solidFill>
              </a:rPr>
              <a:t>Multitude of angels join them (Rev. 5:11-12)</a:t>
            </a:r>
          </a:p>
        </p:txBody>
      </p:sp>
      <p:sp>
        <p:nvSpPr>
          <p:cNvPr id="5" name="Oval 4">
            <a:extLst>
              <a:ext uri="{FF2B5EF4-FFF2-40B4-BE49-F238E27FC236}">
                <a16:creationId xmlns:a16="http://schemas.microsoft.com/office/drawing/2014/main" id="{D0CDB2C8-5CC4-DB02-98EE-6B421DF53222}"/>
              </a:ext>
            </a:extLst>
          </p:cNvPr>
          <p:cNvSpPr/>
          <p:nvPr/>
        </p:nvSpPr>
        <p:spPr>
          <a:xfrm>
            <a:off x="5735777" y="3685305"/>
            <a:ext cx="1593280" cy="1413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descr="big truths for little kids">
            <a:extLst>
              <a:ext uri="{FF2B5EF4-FFF2-40B4-BE49-F238E27FC236}">
                <a16:creationId xmlns:a16="http://schemas.microsoft.com/office/drawing/2014/main" id="{5B51378F-02C7-7C9C-C7E9-7487B46F351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3711" y="3934573"/>
            <a:ext cx="845125" cy="887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9396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CC227292-33AC-FDFF-003F-E74B95AA96A2}"/>
              </a:ext>
            </a:extLst>
          </p:cNvPr>
          <p:cNvSpPr/>
          <p:nvPr/>
        </p:nvSpPr>
        <p:spPr>
          <a:xfrm>
            <a:off x="4142510" y="2286000"/>
            <a:ext cx="4641272" cy="4095611"/>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2DE89CD4-CE7A-E157-812F-09A2FC9DBCFE}"/>
              </a:ext>
            </a:extLst>
          </p:cNvPr>
          <p:cNvSpPr/>
          <p:nvPr/>
        </p:nvSpPr>
        <p:spPr>
          <a:xfrm>
            <a:off x="5209312" y="3214259"/>
            <a:ext cx="2590811" cy="2327562"/>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a:xfrm>
            <a:off x="628650" y="226577"/>
            <a:ext cx="7886700" cy="812510"/>
          </a:xfrm>
        </p:spPr>
        <p:txBody>
          <a:bodyPr>
            <a:normAutofit/>
          </a:bodyPr>
          <a:lstStyle/>
          <a:p>
            <a:pPr algn="ctr"/>
            <a:r>
              <a:rPr lang="en-US" sz="3900" b="1" dirty="0">
                <a:latin typeface="Arial Narrow" panose="020B0606020202030204" pitchFamily="34" charset="0"/>
              </a:rPr>
              <a:t>4. The Angels So Sweetly Are Singing</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a:xfrm>
            <a:off x="476250" y="1534680"/>
            <a:ext cx="3971059" cy="4351338"/>
          </a:xfrm>
        </p:spPr>
        <p:txBody>
          <a:bodyPr/>
          <a:lstStyle/>
          <a:p>
            <a:r>
              <a:rPr lang="en-US" b="1" dirty="0"/>
              <a:t>God is on His throne. </a:t>
            </a:r>
          </a:p>
          <a:p>
            <a:r>
              <a:rPr lang="en-US" b="1" dirty="0">
                <a:solidFill>
                  <a:schemeClr val="accent5"/>
                </a:solidFill>
              </a:rPr>
              <a:t>4 living creatures, 24 elders (Rev. 4:6-11)</a:t>
            </a:r>
          </a:p>
          <a:p>
            <a:r>
              <a:rPr lang="en-US" b="1" dirty="0">
                <a:solidFill>
                  <a:schemeClr val="accent6">
                    <a:lumMod val="60000"/>
                    <a:lumOff val="40000"/>
                  </a:schemeClr>
                </a:solidFill>
              </a:rPr>
              <a:t>Multitude of angels join them (Rev. 5:11-12)</a:t>
            </a:r>
          </a:p>
          <a:p>
            <a:r>
              <a:rPr lang="en-US" b="1" dirty="0">
                <a:solidFill>
                  <a:schemeClr val="accent4">
                    <a:lumMod val="60000"/>
                    <a:lumOff val="40000"/>
                  </a:schemeClr>
                </a:solidFill>
              </a:rPr>
              <a:t>The saved join them (Rev. 7:9-12)</a:t>
            </a:r>
          </a:p>
        </p:txBody>
      </p:sp>
      <p:sp>
        <p:nvSpPr>
          <p:cNvPr id="5" name="Oval 4">
            <a:extLst>
              <a:ext uri="{FF2B5EF4-FFF2-40B4-BE49-F238E27FC236}">
                <a16:creationId xmlns:a16="http://schemas.microsoft.com/office/drawing/2014/main" id="{D0CDB2C8-5CC4-DB02-98EE-6B421DF53222}"/>
              </a:ext>
            </a:extLst>
          </p:cNvPr>
          <p:cNvSpPr/>
          <p:nvPr/>
        </p:nvSpPr>
        <p:spPr>
          <a:xfrm>
            <a:off x="5735777" y="3685305"/>
            <a:ext cx="1593280" cy="1413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descr="big truths for little kids">
            <a:extLst>
              <a:ext uri="{FF2B5EF4-FFF2-40B4-BE49-F238E27FC236}">
                <a16:creationId xmlns:a16="http://schemas.microsoft.com/office/drawing/2014/main" id="{5B51378F-02C7-7C9C-C7E9-7487B46F351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3711" y="3934573"/>
            <a:ext cx="845125" cy="887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971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Selected Bible Verses for Urn Inscription – Kern">
            <a:extLst>
              <a:ext uri="{FF2B5EF4-FFF2-40B4-BE49-F238E27FC236}">
                <a16:creationId xmlns:a16="http://schemas.microsoft.com/office/drawing/2014/main" id="{2EE95FFF-4EBA-134D-5C17-59D1AEBA2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7100" y="4236890"/>
            <a:ext cx="3857625" cy="25241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4000" b="1" dirty="0">
                <a:latin typeface="Arial Narrow" panose="020B0606020202030204" pitchFamily="34" charset="0"/>
              </a:rPr>
              <a:t>5. These Truths in God’s Word </a:t>
            </a:r>
            <a:br>
              <a:rPr lang="en-US" sz="4000" b="1" dirty="0">
                <a:latin typeface="Arial Narrow" panose="020B0606020202030204" pitchFamily="34" charset="0"/>
              </a:rPr>
            </a:br>
            <a:r>
              <a:rPr lang="en-US" sz="4000" b="1" dirty="0">
                <a:latin typeface="Arial Narrow" panose="020B0606020202030204" pitchFamily="34" charset="0"/>
              </a:rPr>
              <a:t>He Has Given</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a:xfrm>
            <a:off x="628650" y="2050475"/>
            <a:ext cx="7886700" cy="4237327"/>
          </a:xfrm>
        </p:spPr>
        <p:txBody>
          <a:bodyPr/>
          <a:lstStyle/>
          <a:p>
            <a:pPr marL="0" indent="0">
              <a:buNone/>
            </a:pPr>
            <a:endParaRPr lang="en-US" b="1" dirty="0"/>
          </a:p>
        </p:txBody>
      </p:sp>
    </p:spTree>
    <p:extLst>
      <p:ext uri="{BB962C8B-B14F-4D97-AF65-F5344CB8AC3E}">
        <p14:creationId xmlns:p14="http://schemas.microsoft.com/office/powerpoint/2010/main" val="62273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Selected Bible Verses for Urn Inscription – Kern">
            <a:extLst>
              <a:ext uri="{FF2B5EF4-FFF2-40B4-BE49-F238E27FC236}">
                <a16:creationId xmlns:a16="http://schemas.microsoft.com/office/drawing/2014/main" id="{2EE95FFF-4EBA-134D-5C17-59D1AEBA2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7100" y="4236890"/>
            <a:ext cx="3857625" cy="25241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4000" b="1" dirty="0">
                <a:latin typeface="Arial Narrow" panose="020B0606020202030204" pitchFamily="34" charset="0"/>
              </a:rPr>
              <a:t>5. These Truths in God’s Word </a:t>
            </a:r>
            <a:br>
              <a:rPr lang="en-US" sz="4000" b="1" dirty="0">
                <a:latin typeface="Arial Narrow" panose="020B0606020202030204" pitchFamily="34" charset="0"/>
              </a:rPr>
            </a:br>
            <a:r>
              <a:rPr lang="en-US" sz="4000" b="1" dirty="0">
                <a:latin typeface="Arial Narrow" panose="020B0606020202030204" pitchFamily="34" charset="0"/>
              </a:rPr>
              <a:t>He Has Given</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a:xfrm>
            <a:off x="628650" y="2050475"/>
            <a:ext cx="7886700" cy="4237327"/>
          </a:xfrm>
        </p:spPr>
        <p:txBody>
          <a:bodyPr/>
          <a:lstStyle/>
          <a:p>
            <a:pPr marL="0" indent="0">
              <a:buNone/>
            </a:pPr>
            <a:r>
              <a:rPr lang="en-US" b="1" dirty="0"/>
              <a:t>   “Let not your heart be troubled; you believe in God, believe also in Me. In My Father’s house are many mansions; if it were not so, I would have told you. I go to prepare a place for you.”</a:t>
            </a:r>
          </a:p>
          <a:p>
            <a:pPr marL="0" indent="0">
              <a:buNone/>
            </a:pPr>
            <a:endParaRPr lang="en-US" sz="800" b="1" dirty="0"/>
          </a:p>
          <a:p>
            <a:pPr marL="0" indent="0">
              <a:buNone/>
            </a:pPr>
            <a:r>
              <a:rPr lang="en-US" b="1" dirty="0"/>
              <a:t>John 14:1-2</a:t>
            </a:r>
          </a:p>
        </p:txBody>
      </p:sp>
    </p:spTree>
    <p:extLst>
      <p:ext uri="{BB962C8B-B14F-4D97-AF65-F5344CB8AC3E}">
        <p14:creationId xmlns:p14="http://schemas.microsoft.com/office/powerpoint/2010/main" val="3850962465"/>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Selected Bible Verses for Urn Inscription – Kern">
            <a:extLst>
              <a:ext uri="{FF2B5EF4-FFF2-40B4-BE49-F238E27FC236}">
                <a16:creationId xmlns:a16="http://schemas.microsoft.com/office/drawing/2014/main" id="{2EE95FFF-4EBA-134D-5C17-59D1AEBA2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7100" y="4236890"/>
            <a:ext cx="3857625" cy="25241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4000" b="1" dirty="0">
                <a:latin typeface="Arial Narrow" panose="020B0606020202030204" pitchFamily="34" charset="0"/>
              </a:rPr>
              <a:t>5. These Truths in God’s Word </a:t>
            </a:r>
            <a:br>
              <a:rPr lang="en-US" sz="4000" b="1" dirty="0">
                <a:latin typeface="Arial Narrow" panose="020B0606020202030204" pitchFamily="34" charset="0"/>
              </a:rPr>
            </a:br>
            <a:r>
              <a:rPr lang="en-US" sz="4000" b="1" dirty="0">
                <a:latin typeface="Arial Narrow" panose="020B0606020202030204" pitchFamily="34" charset="0"/>
              </a:rPr>
              <a:t>He Has Given</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a:xfrm>
            <a:off x="628650" y="2050475"/>
            <a:ext cx="7711786" cy="4237327"/>
          </a:xfrm>
        </p:spPr>
        <p:txBody>
          <a:bodyPr/>
          <a:lstStyle/>
          <a:p>
            <a:pPr marL="0" indent="0">
              <a:buNone/>
            </a:pPr>
            <a:r>
              <a:rPr lang="en-US" b="1" dirty="0"/>
              <a:t>   “Write, for these words are true and faithful” (Rev. 21:5).</a:t>
            </a:r>
          </a:p>
          <a:p>
            <a:pPr marL="0" indent="0">
              <a:buNone/>
            </a:pPr>
            <a:endParaRPr lang="en-US" sz="800" b="1" dirty="0"/>
          </a:p>
          <a:p>
            <a:pPr marL="0" indent="0">
              <a:buNone/>
            </a:pPr>
            <a:r>
              <a:rPr lang="en-US" b="1" dirty="0"/>
              <a:t>   “Then he said to me, ‘These words are faithful and true’” (Rev. 22:6). </a:t>
            </a:r>
          </a:p>
        </p:txBody>
      </p:sp>
    </p:spTree>
    <p:extLst>
      <p:ext uri="{BB962C8B-B14F-4D97-AF65-F5344CB8AC3E}">
        <p14:creationId xmlns:p14="http://schemas.microsoft.com/office/powerpoint/2010/main" val="3022970039"/>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D0B21-DD34-BA98-C8E5-CB04E455C900}"/>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1A0AF8D-1DA5-3D6A-C7FA-FAA6B56F8445}"/>
              </a:ext>
            </a:extLst>
          </p:cNvPr>
          <p:cNvSpPr>
            <a:spLocks noGrp="1"/>
          </p:cNvSpPr>
          <p:nvPr>
            <p:ph type="subTitle" idx="1"/>
          </p:nvPr>
        </p:nvSpPr>
        <p:spPr/>
        <p:txBody>
          <a:bodyPr/>
          <a:lstStyle/>
          <a:p>
            <a:endParaRPr lang="en-US"/>
          </a:p>
        </p:txBody>
      </p:sp>
      <p:pic>
        <p:nvPicPr>
          <p:cNvPr id="1026" name="Picture 2" descr="How Beautiful Heaven Must Be | Relaxing Instrumental Hymn | Lyrics - YouTube">
            <a:extLst>
              <a:ext uri="{FF2B5EF4-FFF2-40B4-BE49-F238E27FC236}">
                <a16:creationId xmlns:a16="http://schemas.microsoft.com/office/drawing/2014/main" id="{50CFF87C-BB6D-C26A-E626-DD9318B047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557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290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60B44-C182-0DEE-E522-B6A26E023941}"/>
              </a:ext>
            </a:extLst>
          </p:cNvPr>
          <p:cNvSpPr>
            <a:spLocks noGrp="1"/>
          </p:cNvSpPr>
          <p:nvPr>
            <p:ph type="title"/>
          </p:nvPr>
        </p:nvSpPr>
        <p:spPr/>
        <p:txBody>
          <a:bodyPr/>
          <a:lstStyle/>
          <a:p>
            <a:pPr algn="ctr"/>
            <a:r>
              <a:rPr lang="en-US" b="1" dirty="0">
                <a:solidFill>
                  <a:schemeClr val="bg1"/>
                </a:solidFill>
                <a:latin typeface="+mn-lt"/>
              </a:rPr>
              <a:t>How Beautiful Heaven Must Be!</a:t>
            </a:r>
          </a:p>
        </p:txBody>
      </p:sp>
      <p:sp>
        <p:nvSpPr>
          <p:cNvPr id="3" name="Content Placeholder 2">
            <a:extLst>
              <a:ext uri="{FF2B5EF4-FFF2-40B4-BE49-F238E27FC236}">
                <a16:creationId xmlns:a16="http://schemas.microsoft.com/office/drawing/2014/main" id="{12D83B2B-5AEB-3D80-7D34-1F85A9E551C6}"/>
              </a:ext>
            </a:extLst>
          </p:cNvPr>
          <p:cNvSpPr>
            <a:spLocks noGrp="1"/>
          </p:cNvSpPr>
          <p:nvPr>
            <p:ph idx="1"/>
          </p:nvPr>
        </p:nvSpPr>
        <p:spPr/>
        <p:txBody>
          <a:bodyPr>
            <a:normAutofit/>
          </a:bodyPr>
          <a:lstStyle/>
          <a:p>
            <a:r>
              <a:rPr lang="en-US" sz="3200" b="1" dirty="0">
                <a:solidFill>
                  <a:schemeClr val="bg1"/>
                </a:solidFill>
              </a:rPr>
              <a:t>It is pure and free from sin and evil. </a:t>
            </a:r>
          </a:p>
          <a:p>
            <a:r>
              <a:rPr lang="en-US" sz="3200" b="1" dirty="0">
                <a:solidFill>
                  <a:schemeClr val="bg1"/>
                </a:solidFill>
              </a:rPr>
              <a:t>It is our eternal rest. </a:t>
            </a:r>
          </a:p>
          <a:p>
            <a:r>
              <a:rPr lang="en-US" sz="3200" b="1" dirty="0">
                <a:solidFill>
                  <a:schemeClr val="bg1"/>
                </a:solidFill>
              </a:rPr>
              <a:t>We will see God face to face. </a:t>
            </a:r>
          </a:p>
          <a:p>
            <a:r>
              <a:rPr lang="en-US" sz="3200" b="1" dirty="0">
                <a:solidFill>
                  <a:schemeClr val="bg1"/>
                </a:solidFill>
              </a:rPr>
              <a:t>God, Jesus, the Holy Spirit, the angels, and the saved of all ages will be there. </a:t>
            </a:r>
          </a:p>
          <a:p>
            <a:r>
              <a:rPr lang="en-US" sz="3200" b="1" dirty="0">
                <a:solidFill>
                  <a:schemeClr val="bg1"/>
                </a:solidFill>
              </a:rPr>
              <a:t>Heaven is promised by a faithful God. </a:t>
            </a:r>
          </a:p>
        </p:txBody>
      </p:sp>
    </p:spTree>
    <p:extLst>
      <p:ext uri="{BB962C8B-B14F-4D97-AF65-F5344CB8AC3E}">
        <p14:creationId xmlns:p14="http://schemas.microsoft.com/office/powerpoint/2010/main" val="3632733652"/>
      </p:ext>
    </p:extLst>
  </p:cSld>
  <p:clrMapOvr>
    <a:masterClrMapping/>
  </p:clrMapOvr>
  <p:transition spd="slow">
    <p:wheel spokes="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0517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4200" b="1" dirty="0">
                <a:latin typeface="Arial Narrow" panose="020B0606020202030204" pitchFamily="34" charset="0"/>
              </a:rPr>
              <a:t>1. It’s Made for the Pure and the Free</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p:txBody>
          <a:bodyPr/>
          <a:lstStyle/>
          <a:p>
            <a:pPr marL="0" indent="0">
              <a:buNone/>
            </a:pPr>
            <a:r>
              <a:rPr lang="en-US" b="1" dirty="0"/>
              <a:t>“But there shall by no means enter it anything that defiles, or causes an abomination or a lie, but only those who are written in the Lamb’s Book of Life” (Rev. 21:27).</a:t>
            </a:r>
          </a:p>
          <a:p>
            <a:pPr marL="0" indent="0">
              <a:buNone/>
            </a:pPr>
            <a:endParaRPr lang="en-US" sz="800" b="1" dirty="0"/>
          </a:p>
          <a:p>
            <a:pPr marL="0" indent="0">
              <a:buNone/>
            </a:pPr>
            <a:r>
              <a:rPr lang="en-US" b="1" dirty="0"/>
              <a:t>“Blessed are those who </a:t>
            </a:r>
            <a:r>
              <a:rPr lang="en-US" b="1" i="1" dirty="0">
                <a:solidFill>
                  <a:srgbClr val="002060"/>
                </a:solidFill>
              </a:rPr>
              <a:t>wash their robes</a:t>
            </a:r>
            <a:r>
              <a:rPr lang="en-US" b="1" dirty="0"/>
              <a:t>, so that they may have the right to the tree of life, and may enter by the gates into the city” (Rev. 22:14; NASU). </a:t>
            </a:r>
          </a:p>
        </p:txBody>
      </p:sp>
    </p:spTree>
    <p:extLst>
      <p:ext uri="{BB962C8B-B14F-4D97-AF65-F5344CB8AC3E}">
        <p14:creationId xmlns:p14="http://schemas.microsoft.com/office/powerpoint/2010/main" val="1061139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4200" b="1" dirty="0">
                <a:latin typeface="Arial Narrow" panose="020B0606020202030204" pitchFamily="34" charset="0"/>
              </a:rPr>
              <a:t>2. Fair Haven of Rest for the Weary</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p:txBody>
          <a:bodyPr/>
          <a:lstStyle/>
          <a:p>
            <a:endParaRPr lang="en-US" b="1" dirty="0"/>
          </a:p>
        </p:txBody>
      </p:sp>
    </p:spTree>
    <p:extLst>
      <p:ext uri="{BB962C8B-B14F-4D97-AF65-F5344CB8AC3E}">
        <p14:creationId xmlns:p14="http://schemas.microsoft.com/office/powerpoint/2010/main" val="2667559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4200" b="1" dirty="0">
                <a:latin typeface="Arial Narrow" panose="020B0606020202030204" pitchFamily="34" charset="0"/>
              </a:rPr>
              <a:t>2. Fair Haven of Rest for the Weary</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p:txBody>
          <a:bodyPr>
            <a:normAutofit/>
          </a:bodyPr>
          <a:lstStyle/>
          <a:p>
            <a:pPr marL="0" indent="0" algn="ctr">
              <a:buNone/>
            </a:pPr>
            <a:r>
              <a:rPr lang="en-US" sz="3200" b="1" dirty="0">
                <a:solidFill>
                  <a:srgbClr val="002060"/>
                </a:solidFill>
              </a:rPr>
              <a:t>Rest from our works.</a:t>
            </a:r>
          </a:p>
          <a:p>
            <a:pPr marL="0" indent="0">
              <a:buNone/>
            </a:pPr>
            <a:endParaRPr lang="en-US" sz="800" b="1" dirty="0"/>
          </a:p>
          <a:p>
            <a:pPr marL="0" indent="0">
              <a:buNone/>
            </a:pPr>
            <a:r>
              <a:rPr lang="en-US" b="1" dirty="0"/>
              <a:t>   “Then I heard a voice from heaven saying to me, ‘Write: “Blessed are the dead who die in the Lord from now on.”’ ‘Yes,’ says the Spirit, ‘that they may rest from their labors, and their works follow them.’” </a:t>
            </a:r>
          </a:p>
          <a:p>
            <a:pPr marL="0" indent="0">
              <a:buNone/>
            </a:pPr>
            <a:endParaRPr lang="en-US" sz="800" b="1" dirty="0"/>
          </a:p>
          <a:p>
            <a:pPr marL="0" indent="0">
              <a:buNone/>
            </a:pPr>
            <a:r>
              <a:rPr lang="en-US" b="1" dirty="0"/>
              <a:t>Revelation 14:13</a:t>
            </a:r>
          </a:p>
        </p:txBody>
      </p:sp>
    </p:spTree>
    <p:extLst>
      <p:ext uri="{BB962C8B-B14F-4D97-AF65-F5344CB8AC3E}">
        <p14:creationId xmlns:p14="http://schemas.microsoft.com/office/powerpoint/2010/main" val="944715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4200" b="1" dirty="0">
                <a:latin typeface="Arial Narrow" panose="020B0606020202030204" pitchFamily="34" charset="0"/>
              </a:rPr>
              <a:t>2. Fair Haven of Rest for the Weary</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p:txBody>
          <a:bodyPr>
            <a:normAutofit/>
          </a:bodyPr>
          <a:lstStyle/>
          <a:p>
            <a:pPr marL="0" indent="0" algn="ctr">
              <a:buNone/>
            </a:pPr>
            <a:r>
              <a:rPr lang="en-US" sz="3200" b="1" dirty="0">
                <a:solidFill>
                  <a:srgbClr val="002060"/>
                </a:solidFill>
              </a:rPr>
              <a:t>Rest from our struggles.</a:t>
            </a:r>
          </a:p>
          <a:p>
            <a:pPr marL="0" indent="0">
              <a:buNone/>
            </a:pPr>
            <a:endParaRPr lang="en-US" sz="800" b="1" dirty="0"/>
          </a:p>
          <a:p>
            <a:pPr marL="0" indent="0">
              <a:buNone/>
            </a:pPr>
            <a:r>
              <a:rPr lang="en-US" b="1" dirty="0"/>
              <a:t>   “They shall neither hunger anymore nor thirst anymore; the sun shall not strike them, nor any heat; for the Lamb who is in the midst of the throne will shepherd them and lead them to living fountains of waters. And God will wipe away every tear from their eyes.” </a:t>
            </a:r>
          </a:p>
          <a:p>
            <a:pPr marL="0" indent="0">
              <a:buNone/>
            </a:pPr>
            <a:endParaRPr lang="en-US" sz="800" b="1" dirty="0"/>
          </a:p>
          <a:p>
            <a:pPr marL="0" indent="0">
              <a:buNone/>
            </a:pPr>
            <a:r>
              <a:rPr lang="en-US" b="1" dirty="0"/>
              <a:t>Revelation 7:16-17</a:t>
            </a:r>
          </a:p>
        </p:txBody>
      </p:sp>
    </p:spTree>
    <p:extLst>
      <p:ext uri="{BB962C8B-B14F-4D97-AF65-F5344CB8AC3E}">
        <p14:creationId xmlns:p14="http://schemas.microsoft.com/office/powerpoint/2010/main" val="2403787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4200" b="1" dirty="0">
                <a:latin typeface="Arial Narrow" panose="020B0606020202030204" pitchFamily="34" charset="0"/>
              </a:rPr>
              <a:t>2. Fair Haven of Rest for the Weary</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p:txBody>
          <a:bodyPr>
            <a:normAutofit/>
          </a:bodyPr>
          <a:lstStyle/>
          <a:p>
            <a:pPr marL="0" indent="0" algn="ctr">
              <a:buNone/>
            </a:pPr>
            <a:r>
              <a:rPr lang="en-US" sz="3200" b="1" dirty="0">
                <a:solidFill>
                  <a:srgbClr val="002060"/>
                </a:solidFill>
              </a:rPr>
              <a:t>Rest from our sorrows.</a:t>
            </a:r>
          </a:p>
          <a:p>
            <a:pPr marL="0" indent="0">
              <a:buNone/>
            </a:pPr>
            <a:endParaRPr lang="en-US" sz="800" b="1" dirty="0"/>
          </a:p>
          <a:p>
            <a:pPr marL="0" indent="0">
              <a:buNone/>
            </a:pPr>
            <a:r>
              <a:rPr lang="en-US" b="1" dirty="0"/>
              <a:t>   “And God will wipe away every tear from their eyes; there shall be no more death, nor sorrow, nor crying. There shall be no more pain, for the former things have passed away.” </a:t>
            </a:r>
          </a:p>
          <a:p>
            <a:pPr marL="0" indent="0">
              <a:buNone/>
            </a:pPr>
            <a:endParaRPr lang="en-US" sz="800" b="1" dirty="0"/>
          </a:p>
          <a:p>
            <a:pPr marL="0" indent="0">
              <a:buNone/>
            </a:pPr>
            <a:r>
              <a:rPr lang="en-US" b="1" dirty="0"/>
              <a:t>Revelation 21:4</a:t>
            </a:r>
          </a:p>
        </p:txBody>
      </p:sp>
    </p:spTree>
    <p:extLst>
      <p:ext uri="{BB962C8B-B14F-4D97-AF65-F5344CB8AC3E}">
        <p14:creationId xmlns:p14="http://schemas.microsoft.com/office/powerpoint/2010/main" val="938509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3900" b="1" dirty="0">
                <a:latin typeface="Arial Narrow" panose="020B0606020202030204" pitchFamily="34" charset="0"/>
              </a:rPr>
              <a:t>3. God’s Light is Forever There Shining</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p:txBody>
          <a:bodyPr/>
          <a:lstStyle/>
          <a:p>
            <a:r>
              <a:rPr lang="en-US" b="1" dirty="0"/>
              <a:t>Heaven is illuminated by the presence of God’s glory. </a:t>
            </a:r>
          </a:p>
          <a:p>
            <a:pPr lvl="1"/>
            <a:r>
              <a:rPr lang="en-US" sz="2800" b="1" dirty="0"/>
              <a:t>Rev. 21:22-25; 22:5</a:t>
            </a:r>
          </a:p>
        </p:txBody>
      </p:sp>
      <p:pic>
        <p:nvPicPr>
          <p:cNvPr id="2050" name="Picture 2" descr="New Products to Swoon Over in the Name of Self-Care - Rye Record">
            <a:extLst>
              <a:ext uri="{FF2B5EF4-FFF2-40B4-BE49-F238E27FC236}">
                <a16:creationId xmlns:a16="http://schemas.microsoft.com/office/drawing/2014/main" id="{50D790A6-698C-8E13-9DAE-FAC051B5C0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3977" y="3013364"/>
            <a:ext cx="59055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581441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ew Products to Swoon Over in the Name of Self-Care - Rye Record">
            <a:extLst>
              <a:ext uri="{FF2B5EF4-FFF2-40B4-BE49-F238E27FC236}">
                <a16:creationId xmlns:a16="http://schemas.microsoft.com/office/drawing/2014/main" id="{50D790A6-698C-8E13-9DAE-FAC051B5C0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3977" y="3041073"/>
            <a:ext cx="5905500" cy="3810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6D0A9B-2762-6965-753F-AB541A2BE212}"/>
              </a:ext>
            </a:extLst>
          </p:cNvPr>
          <p:cNvSpPr>
            <a:spLocks noGrp="1"/>
          </p:cNvSpPr>
          <p:nvPr>
            <p:ph type="title"/>
          </p:nvPr>
        </p:nvSpPr>
        <p:spPr/>
        <p:txBody>
          <a:bodyPr>
            <a:normAutofit/>
          </a:bodyPr>
          <a:lstStyle/>
          <a:p>
            <a:pPr algn="ctr"/>
            <a:r>
              <a:rPr lang="en-US" sz="3900" b="1" dirty="0">
                <a:latin typeface="Arial Narrow" panose="020B0606020202030204" pitchFamily="34" charset="0"/>
              </a:rPr>
              <a:t>3. God’s Light is Forever There Shining</a:t>
            </a:r>
          </a:p>
        </p:txBody>
      </p:sp>
      <p:sp>
        <p:nvSpPr>
          <p:cNvPr id="3" name="Content Placeholder 2">
            <a:extLst>
              <a:ext uri="{FF2B5EF4-FFF2-40B4-BE49-F238E27FC236}">
                <a16:creationId xmlns:a16="http://schemas.microsoft.com/office/drawing/2014/main" id="{05F1C437-702E-FD99-60D2-28F32924C1A2}"/>
              </a:ext>
            </a:extLst>
          </p:cNvPr>
          <p:cNvSpPr>
            <a:spLocks noGrp="1"/>
          </p:cNvSpPr>
          <p:nvPr>
            <p:ph idx="1"/>
          </p:nvPr>
        </p:nvSpPr>
        <p:spPr/>
        <p:txBody>
          <a:bodyPr/>
          <a:lstStyle/>
          <a:p>
            <a:pPr marL="0" indent="0">
              <a:buNone/>
            </a:pPr>
            <a:r>
              <a:rPr lang="en-US" b="1" dirty="0"/>
              <a:t>   “Who alone has immortality, dwelling in unapproachable light, whom no man has seen or can see, to whom be honor and everlasting power. Amen.”</a:t>
            </a:r>
          </a:p>
          <a:p>
            <a:pPr marL="0" indent="0">
              <a:buNone/>
            </a:pPr>
            <a:endParaRPr lang="en-US" sz="800" b="1" dirty="0"/>
          </a:p>
          <a:p>
            <a:pPr marL="0" indent="0">
              <a:buNone/>
            </a:pPr>
            <a:r>
              <a:rPr lang="en-US" b="1" dirty="0"/>
              <a:t>1 Timothy 6:16</a:t>
            </a:r>
          </a:p>
        </p:txBody>
      </p:sp>
    </p:spTree>
    <p:extLst>
      <p:ext uri="{BB962C8B-B14F-4D97-AF65-F5344CB8AC3E}">
        <p14:creationId xmlns:p14="http://schemas.microsoft.com/office/powerpoint/2010/main" val="2864006606"/>
      </p:ext>
    </p:extLst>
  </p:cSld>
  <p:clrMapOvr>
    <a:masterClrMapping/>
  </p:clrMapOvr>
  <p:transition spd="slow">
    <p:wipe dir="r"/>
  </p:transition>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1093</TotalTime>
  <Words>774</Words>
  <Application>Microsoft Office PowerPoint</Application>
  <PresentationFormat>On-screen Show (4:3)</PresentationFormat>
  <Paragraphs>69</Paragraphs>
  <Slides>21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Arial Narrow</vt:lpstr>
      <vt:lpstr>Calibri</vt:lpstr>
      <vt:lpstr>Calibri Light</vt:lpstr>
      <vt:lpstr>2_Office Theme</vt:lpstr>
      <vt:lpstr>3_Office Theme</vt:lpstr>
      <vt:lpstr>PowerPoint Presentation</vt:lpstr>
      <vt:lpstr>PowerPoint Presentation</vt:lpstr>
      <vt:lpstr>1. It’s Made for the Pure and the Free</vt:lpstr>
      <vt:lpstr>2. Fair Haven of Rest for the Weary</vt:lpstr>
      <vt:lpstr>2. Fair Haven of Rest for the Weary</vt:lpstr>
      <vt:lpstr>2. Fair Haven of Rest for the Weary</vt:lpstr>
      <vt:lpstr>2. Fair Haven of Rest for the Weary</vt:lpstr>
      <vt:lpstr>3. God’s Light is Forever There Shining</vt:lpstr>
      <vt:lpstr>3. God’s Light is Forever There Shining</vt:lpstr>
      <vt:lpstr>3. God’s Light is Forever There Shining</vt:lpstr>
      <vt:lpstr>3. God’s Light is Forever There Shining</vt:lpstr>
      <vt:lpstr>4. The Angels So Sweetly Are Singing</vt:lpstr>
      <vt:lpstr>4. The Angels So Sweetly Are Singing</vt:lpstr>
      <vt:lpstr>4. The Angels So Sweetly Are Singing</vt:lpstr>
      <vt:lpstr>4. The Angels So Sweetly Are Singing</vt:lpstr>
      <vt:lpstr>4. The Angels So Sweetly Are Singing</vt:lpstr>
      <vt:lpstr>5. These Truths in God’s Word  He Has Given</vt:lpstr>
      <vt:lpstr>5. These Truths in God’s Word  He Has Given</vt:lpstr>
      <vt:lpstr>5. These Truths in God’s Word  He Has Given</vt:lpstr>
      <vt:lpstr>How Beautiful Heaven Must Be!</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131</cp:revision>
  <dcterms:created xsi:type="dcterms:W3CDTF">2008-03-16T18:22:36Z</dcterms:created>
  <dcterms:modified xsi:type="dcterms:W3CDTF">2022-05-08T19:24:23Z</dcterms:modified>
</cp:coreProperties>
</file>