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5"/>
  </p:notesMasterIdLst>
  <p:sldIdLst>
    <p:sldId id="260" r:id="rId3"/>
    <p:sldId id="287" r:id="rId4"/>
    <p:sldId id="289" r:id="rId5"/>
    <p:sldId id="296" r:id="rId6"/>
    <p:sldId id="297" r:id="rId7"/>
    <p:sldId id="298" r:id="rId8"/>
    <p:sldId id="299" r:id="rId9"/>
    <p:sldId id="301" r:id="rId10"/>
    <p:sldId id="302" r:id="rId11"/>
    <p:sldId id="303" r:id="rId12"/>
    <p:sldId id="300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51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1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7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3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3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9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58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7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2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9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6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9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48AC9B2-892B-4D4A-BA23-4CDAFB3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Lessons 1-4">
            <a:extLst>
              <a:ext uri="{FF2B5EF4-FFF2-40B4-BE49-F238E27FC236}">
                <a16:creationId xmlns:a16="http://schemas.microsoft.com/office/drawing/2014/main" id="{2177D76C-2FD8-B602-9CF8-AEFDF0387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844964"/>
            <a:ext cx="2166938" cy="33337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D4301-9B3C-6D71-74FF-820804A2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7. Correspondence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B9419-AC7D-9E7D-13CD-30027E36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07823" cy="4351338"/>
          </a:xfrm>
        </p:spPr>
        <p:txBody>
          <a:bodyPr/>
          <a:lstStyle/>
          <a:p>
            <a:r>
              <a:rPr lang="en-US" b="1" dirty="0"/>
              <a:t>Ask if interested, put up flier. </a:t>
            </a:r>
          </a:p>
          <a:p>
            <a:r>
              <a:rPr lang="en-US" b="1" dirty="0"/>
              <a:t>Grade the lesson and mail next lesson. </a:t>
            </a:r>
          </a:p>
          <a:p>
            <a:r>
              <a:rPr lang="en-US" b="1" dirty="0"/>
              <a:t>Hopefully will lead to Bible study. </a:t>
            </a:r>
          </a:p>
        </p:txBody>
      </p:sp>
      <p:pic>
        <p:nvPicPr>
          <p:cNvPr id="8198" name="Picture 6" descr="Know Your Bible Correspondence Course Set">
            <a:extLst>
              <a:ext uri="{FF2B5EF4-FFF2-40B4-BE49-F238E27FC236}">
                <a16:creationId xmlns:a16="http://schemas.microsoft.com/office/drawing/2014/main" id="{2E485915-0FE4-32B6-23BE-004BFCEB0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88" y="2462934"/>
            <a:ext cx="2176463" cy="33337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8 Lesson Set">
            <a:extLst>
              <a:ext uri="{FF2B5EF4-FFF2-40B4-BE49-F238E27FC236}">
                <a16:creationId xmlns:a16="http://schemas.microsoft.com/office/drawing/2014/main" id="{8CEE9A46-B77E-015F-A361-F92DC0C62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20" y="3304454"/>
            <a:ext cx="2162175" cy="33337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CECF-A1CF-4645-B617-FB88B33D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1382"/>
            <a:ext cx="435898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“What can I do?”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4740F-A250-5567-56B9-A48010CE6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4175"/>
            <a:ext cx="7886700" cy="4351338"/>
          </a:xfrm>
        </p:spPr>
        <p:txBody>
          <a:bodyPr/>
          <a:lstStyle/>
          <a:p>
            <a:r>
              <a:rPr lang="en-US" b="1" dirty="0"/>
              <a:t>Invite people to church.</a:t>
            </a:r>
          </a:p>
          <a:p>
            <a:r>
              <a:rPr lang="en-US" b="1" dirty="0"/>
              <a:t>Study the Bible with someone.</a:t>
            </a:r>
          </a:p>
          <a:p>
            <a:r>
              <a:rPr lang="en-US" b="1" dirty="0"/>
              <a:t>Host a small group study.</a:t>
            </a:r>
          </a:p>
          <a:p>
            <a:r>
              <a:rPr lang="en-US" b="1" dirty="0"/>
              <a:t>Participate in a meet-up study.</a:t>
            </a:r>
          </a:p>
          <a:p>
            <a:r>
              <a:rPr lang="en-US" b="1" dirty="0"/>
              <a:t>Conduct a virtual study. </a:t>
            </a:r>
          </a:p>
          <a:p>
            <a:r>
              <a:rPr lang="en-US" b="1" dirty="0"/>
              <a:t>Offer to read the Bible with someone.</a:t>
            </a:r>
          </a:p>
          <a:p>
            <a:r>
              <a:rPr lang="en-US" b="1" dirty="0"/>
              <a:t>Grade and mail out correspondence courses.</a:t>
            </a:r>
          </a:p>
          <a:p>
            <a:r>
              <a:rPr lang="en-US" b="1" dirty="0"/>
              <a:t>Any other ideas???</a:t>
            </a:r>
          </a:p>
        </p:txBody>
      </p:sp>
      <p:pic>
        <p:nvPicPr>
          <p:cNvPr id="2050" name="Picture 2" descr="Making Connections in Executive Search &amp; Beyond - Durakis Executive Search">
            <a:extLst>
              <a:ext uri="{FF2B5EF4-FFF2-40B4-BE49-F238E27FC236}">
                <a16:creationId xmlns:a16="http://schemas.microsoft.com/office/drawing/2014/main" id="{E3E9A61E-38B3-387F-1415-679C37BC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365126"/>
            <a:ext cx="3699163" cy="182517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2584B2-CD3A-4C37-8889-D981D78B2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3990205"/>
            <a:ext cx="7889082" cy="1200329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5800" b="1" dirty="0">
                <a:solidFill>
                  <a:schemeClr val="bg1"/>
                </a:solidFill>
                <a:latin typeface="+mn-lt"/>
              </a:rPr>
              <a:t>Making the Connection</a:t>
            </a:r>
          </a:p>
        </p:txBody>
      </p:sp>
      <p:pic>
        <p:nvPicPr>
          <p:cNvPr id="2" name="Picture 2" descr="Making Connections in Executive Search &amp; Beyond - Durakis Executive Search">
            <a:extLst>
              <a:ext uri="{FF2B5EF4-FFF2-40B4-BE49-F238E27FC236}">
                <a16:creationId xmlns:a16="http://schemas.microsoft.com/office/drawing/2014/main" id="{D6ED0111-5A45-3C64-3B6D-474000659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 b="13506"/>
          <a:stretch/>
        </p:blipFill>
        <p:spPr bwMode="auto">
          <a:xfrm>
            <a:off x="20" y="10"/>
            <a:ext cx="9143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857610"/>
            <a:ext cx="9143592" cy="2849976"/>
            <a:chOff x="476" y="-3923157"/>
            <a:chExt cx="10667524" cy="2493729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19084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EECB-FFDA-4391-99A9-BD2BE385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A connection must be made.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CDB6-6500-4522-9F3A-D7FE359D5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3709"/>
            <a:ext cx="7886700" cy="38632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Romans 10:9-13 </a:t>
            </a:r>
            <a:r>
              <a:rPr lang="en-US" sz="3200" b="1" dirty="0"/>
              <a:t>– God is rich with His grace and mercy, saving all who want to be saved.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Romans 10:14-17 </a:t>
            </a:r>
            <a:r>
              <a:rPr lang="en-US" sz="3200" b="1" dirty="0"/>
              <a:t>– however, no one can be saved unless they hear the gospel.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Opened Holy Bible Book Isolated On Stock Photo (Edit Now) 187231619">
            <a:extLst>
              <a:ext uri="{FF2B5EF4-FFF2-40B4-BE49-F238E27FC236}">
                <a16:creationId xmlns:a16="http://schemas.microsoft.com/office/drawing/2014/main" id="{50BECC4B-E1E0-4DA3-9B0E-5EFC7A2D4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5" b="13376"/>
          <a:stretch/>
        </p:blipFill>
        <p:spPr bwMode="auto">
          <a:xfrm>
            <a:off x="4405746" y="4406848"/>
            <a:ext cx="4337339" cy="194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4301-9B3C-6D71-74FF-820804A2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Invite People to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898C-B029-4C4C-0008-FED003438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583132" cy="4351338"/>
          </a:xfrm>
        </p:spPr>
        <p:txBody>
          <a:bodyPr/>
          <a:lstStyle/>
          <a:p>
            <a:r>
              <a:rPr lang="en-US" b="1" dirty="0"/>
              <a:t>Easiest and most effective way to save souls. </a:t>
            </a:r>
          </a:p>
          <a:p>
            <a:r>
              <a:rPr lang="en-US" b="1" dirty="0"/>
              <a:t>Use cards. </a:t>
            </a:r>
          </a:p>
          <a:p>
            <a:r>
              <a:rPr lang="en-US" b="1" dirty="0"/>
              <a:t>Use special events: Gospel Meetings, VBS, Singings, etc. </a:t>
            </a:r>
          </a:p>
        </p:txBody>
      </p:sp>
      <p:pic>
        <p:nvPicPr>
          <p:cNvPr id="1026" name="Picture 2" descr="How to invite friends to church so they will actually come">
            <a:extLst>
              <a:ext uri="{FF2B5EF4-FFF2-40B4-BE49-F238E27FC236}">
                <a16:creationId xmlns:a16="http://schemas.microsoft.com/office/drawing/2014/main" id="{9D056D77-1C0D-496D-2B71-7EE2D4AD8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3"/>
          <a:stretch/>
        </p:blipFill>
        <p:spPr bwMode="auto">
          <a:xfrm>
            <a:off x="4664297" y="1784061"/>
            <a:ext cx="3863181" cy="389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4301-9B3C-6D71-74FF-820804A2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2. One-On-One Bible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AC746-A958-FC5B-4BDD-46FD5150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Evaluate the prospect. </a:t>
            </a:r>
          </a:p>
          <a:p>
            <a:r>
              <a:rPr lang="en-US" b="1" dirty="0"/>
              <a:t>Agree to time and location. </a:t>
            </a:r>
          </a:p>
        </p:txBody>
      </p:sp>
      <p:pic>
        <p:nvPicPr>
          <p:cNvPr id="2052" name="Picture 4" descr="The Most Important Bible Study Tools – Part 1 - Enduring Word">
            <a:extLst>
              <a:ext uri="{FF2B5EF4-FFF2-40B4-BE49-F238E27FC236}">
                <a16:creationId xmlns:a16="http://schemas.microsoft.com/office/drawing/2014/main" id="{4E58B5B0-EC48-2D2A-75F8-02B78A601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321049"/>
            <a:ext cx="4762500" cy="31718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4301-9B3C-6D71-74FF-820804A2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3. Small Group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898C-B029-4C4C-0008-FED003438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On-going study </a:t>
            </a:r>
            <a:br>
              <a:rPr lang="en-US" b="1" dirty="0"/>
            </a:br>
            <a:r>
              <a:rPr lang="en-US" b="1" dirty="0"/>
              <a:t>with some </a:t>
            </a:r>
            <a:br>
              <a:rPr lang="en-US" b="1" dirty="0"/>
            </a:br>
            <a:r>
              <a:rPr lang="en-US" b="1" dirty="0"/>
              <a:t>members once </a:t>
            </a:r>
            <a:br>
              <a:rPr lang="en-US" b="1" dirty="0"/>
            </a:br>
            <a:r>
              <a:rPr lang="en-US" b="1" dirty="0"/>
              <a:t>or twice a month. </a:t>
            </a:r>
          </a:p>
          <a:p>
            <a:r>
              <a:rPr lang="en-US" b="1" dirty="0"/>
              <a:t>Helps members </a:t>
            </a:r>
            <a:br>
              <a:rPr lang="en-US" b="1" dirty="0"/>
            </a:br>
            <a:r>
              <a:rPr lang="en-US" b="1" dirty="0"/>
              <a:t>who aren’t ready </a:t>
            </a:r>
            <a:br>
              <a:rPr lang="en-US" b="1" dirty="0"/>
            </a:br>
            <a:r>
              <a:rPr lang="en-US" b="1" dirty="0"/>
              <a:t>to conduct </a:t>
            </a:r>
            <a:br>
              <a:rPr lang="en-US" b="1" dirty="0"/>
            </a:br>
            <a:r>
              <a:rPr lang="en-US" b="1" dirty="0"/>
              <a:t>personal studies. </a:t>
            </a:r>
          </a:p>
          <a:p>
            <a:r>
              <a:rPr lang="en-US" b="1" dirty="0"/>
              <a:t>Helps with prospects who aren’t willing to attend our worship services.  </a:t>
            </a:r>
          </a:p>
        </p:txBody>
      </p:sp>
      <p:pic>
        <p:nvPicPr>
          <p:cNvPr id="3074" name="Picture 2" descr="New Bible study explores Reformation's biblical foundations - Concordia  Seminary">
            <a:extLst>
              <a:ext uri="{FF2B5EF4-FFF2-40B4-BE49-F238E27FC236}">
                <a16:creationId xmlns:a16="http://schemas.microsoft.com/office/drawing/2014/main" id="{025C06D4-E7B6-F098-EB2B-FFA2ECD58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06" y="1908755"/>
            <a:ext cx="4432443" cy="295419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0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4301-9B3C-6D71-74FF-820804A2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4. Meet-Up Bible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898C-B029-4C4C-0008-FED003438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 social media to announce a weekly Bible study in a public location. </a:t>
            </a:r>
          </a:p>
        </p:txBody>
      </p:sp>
      <p:pic>
        <p:nvPicPr>
          <p:cNvPr id="4100" name="Picture 4" descr="May be an image of one or more people, people sitting and indoor">
            <a:extLst>
              <a:ext uri="{FF2B5EF4-FFF2-40B4-BE49-F238E27FC236}">
                <a16:creationId xmlns:a16="http://schemas.microsoft.com/office/drawing/2014/main" id="{A1F30A2E-4416-C9ED-EF84-5C7343BB1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1" b="21313"/>
          <a:stretch/>
        </p:blipFill>
        <p:spPr bwMode="auto">
          <a:xfrm>
            <a:off x="1143000" y="3056800"/>
            <a:ext cx="6858000" cy="32550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4301-9B3C-6D71-74FF-820804A2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5. Online Bible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898C-B029-4C4C-0008-FED003438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 Zoom, Google Meet, Facetime, etc., to have virtual Bible studies. </a:t>
            </a:r>
          </a:p>
          <a:p>
            <a:r>
              <a:rPr lang="en-US" b="1" dirty="0"/>
              <a:t>Allows us to have studies with people in other locations.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A01BB68-8A18-7AB2-5345-6F4E7614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09" y="3751300"/>
            <a:ext cx="5744442" cy="274157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4301-9B3C-6D71-74FF-820804A2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6. Bible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898C-B029-4C4C-0008-FED003438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Ask if someone would like to join you once a week to read the Bible together. </a:t>
            </a:r>
          </a:p>
          <a:p>
            <a:r>
              <a:rPr lang="en-US" b="1"/>
              <a:t>Bible journaling. </a:t>
            </a:r>
            <a:endParaRPr lang="en-US" b="1" dirty="0"/>
          </a:p>
        </p:txBody>
      </p:sp>
      <p:pic>
        <p:nvPicPr>
          <p:cNvPr id="5" name="Picture 2" descr="How to Prepare to Teach Bible Study - Joe McKeever Christian Blog">
            <a:extLst>
              <a:ext uri="{FF2B5EF4-FFF2-40B4-BE49-F238E27FC236}">
                <a16:creationId xmlns:a16="http://schemas.microsoft.com/office/drawing/2014/main" id="{3C332FD0-4CED-01F0-5592-FA6C6F4BA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3471650"/>
            <a:ext cx="5438775" cy="284024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4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290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Making the Connection</vt:lpstr>
      <vt:lpstr>A connection must be made.</vt:lpstr>
      <vt:lpstr>1. Invite People to Church</vt:lpstr>
      <vt:lpstr>2. One-On-One Bible Study</vt:lpstr>
      <vt:lpstr>3. Small Group Study</vt:lpstr>
      <vt:lpstr>4. Meet-Up Bible Studies</vt:lpstr>
      <vt:lpstr>5. Online Bible Studies</vt:lpstr>
      <vt:lpstr>6. Bible Reading</vt:lpstr>
      <vt:lpstr>7. Correspondence Course</vt:lpstr>
      <vt:lpstr>“What can I do?”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139</cp:revision>
  <dcterms:created xsi:type="dcterms:W3CDTF">2008-03-16T18:22:36Z</dcterms:created>
  <dcterms:modified xsi:type="dcterms:W3CDTF">2022-05-01T20:12:19Z</dcterms:modified>
</cp:coreProperties>
</file>