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  <p:sldMasterId id="2147483772" r:id="rId2"/>
  </p:sldMasterIdLst>
  <p:notesMasterIdLst>
    <p:notesMasterId r:id="rId11"/>
  </p:notesMasterIdLst>
  <p:sldIdLst>
    <p:sldId id="260" r:id="rId3"/>
    <p:sldId id="287" r:id="rId4"/>
    <p:sldId id="289" r:id="rId5"/>
    <p:sldId id="298" r:id="rId6"/>
    <p:sldId id="297" r:id="rId7"/>
    <p:sldId id="296" r:id="rId8"/>
    <p:sldId id="295" r:id="rId9"/>
    <p:sldId id="25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623" autoAdjust="0"/>
    <p:restoredTop sz="86325" autoAdjust="0"/>
  </p:normalViewPr>
  <p:slideViewPr>
    <p:cSldViewPr>
      <p:cViewPr varScale="1">
        <p:scale>
          <a:sx n="77" d="100"/>
          <a:sy n="77" d="100"/>
        </p:scale>
        <p:origin x="124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971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6E2BE5-7F4C-48D8-96B8-DF2AFF54A2FA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8B6F17-24CE-477F-B308-24B246E5A53F}">
      <dgm:prSet phldrT="[Text]"/>
      <dgm:spPr>
        <a:solidFill>
          <a:srgbClr val="00808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Non-Religious</a:t>
          </a:r>
        </a:p>
      </dgm:t>
    </dgm:pt>
    <dgm:pt modelId="{048DAB1F-9180-4EC1-ABC2-0ABCF55BC5D1}" type="parTrans" cxnId="{D5BABC8F-23A9-4ACC-856D-465F02A38840}">
      <dgm:prSet/>
      <dgm:spPr/>
      <dgm:t>
        <a:bodyPr/>
        <a:lstStyle/>
        <a:p>
          <a:endParaRPr lang="en-US"/>
        </a:p>
      </dgm:t>
    </dgm:pt>
    <dgm:pt modelId="{D2CD61A8-ED83-4B27-81EB-2B14EDC35994}" type="sibTrans" cxnId="{D5BABC8F-23A9-4ACC-856D-465F02A38840}">
      <dgm:prSet/>
      <dgm:spPr/>
      <dgm:t>
        <a:bodyPr/>
        <a:lstStyle/>
        <a:p>
          <a:endParaRPr lang="en-US"/>
        </a:p>
      </dgm:t>
    </dgm:pt>
    <dgm:pt modelId="{4277A0A2-0879-4534-A606-BAF331E685D6}">
      <dgm:prSet phldrT="[Text]" custT="1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en-US" sz="2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Atheism</a:t>
          </a:r>
        </a:p>
      </dgm:t>
    </dgm:pt>
    <dgm:pt modelId="{C25F4EA2-3A1B-429A-A0CA-FE9AE2C15CBA}" type="parTrans" cxnId="{7B036A10-999C-4D1C-8A8C-817788709A9F}">
      <dgm:prSet/>
      <dgm:spPr/>
      <dgm:t>
        <a:bodyPr/>
        <a:lstStyle/>
        <a:p>
          <a:endParaRPr lang="en-US"/>
        </a:p>
      </dgm:t>
    </dgm:pt>
    <dgm:pt modelId="{7194D86D-93B8-4504-8900-488CFA4FC220}" type="sibTrans" cxnId="{7B036A10-999C-4D1C-8A8C-817788709A9F}">
      <dgm:prSet/>
      <dgm:spPr/>
      <dgm:t>
        <a:bodyPr/>
        <a:lstStyle/>
        <a:p>
          <a:endParaRPr lang="en-US"/>
        </a:p>
      </dgm:t>
    </dgm:pt>
    <dgm:pt modelId="{0311D12A-EE52-4967-8124-896E86F72C70}">
      <dgm:prSet phldrT="[Text]" custT="1"/>
      <dgm:spPr>
        <a:solidFill>
          <a:schemeClr val="accent4">
            <a:lumMod val="75000"/>
            <a:alpha val="50000"/>
          </a:schemeClr>
        </a:solidFill>
      </dgm:spPr>
      <dgm:t>
        <a:bodyPr/>
        <a:lstStyle/>
        <a:p>
          <a:r>
            <a:rPr lang="en-US" sz="2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Humanism</a:t>
          </a:r>
        </a:p>
      </dgm:t>
    </dgm:pt>
    <dgm:pt modelId="{46F616E1-34E6-45C4-960F-F1571A410ED6}" type="parTrans" cxnId="{15471CD9-1F21-4647-A008-5FD8A46ED878}">
      <dgm:prSet/>
      <dgm:spPr/>
      <dgm:t>
        <a:bodyPr/>
        <a:lstStyle/>
        <a:p>
          <a:endParaRPr lang="en-US"/>
        </a:p>
      </dgm:t>
    </dgm:pt>
    <dgm:pt modelId="{CDA43552-A3BA-4163-97CF-633E9C1ACE3C}" type="sibTrans" cxnId="{15471CD9-1F21-4647-A008-5FD8A46ED878}">
      <dgm:prSet/>
      <dgm:spPr/>
      <dgm:t>
        <a:bodyPr/>
        <a:lstStyle/>
        <a:p>
          <a:endParaRPr lang="en-US"/>
        </a:p>
      </dgm:t>
    </dgm:pt>
    <dgm:pt modelId="{B45C6C09-3077-46E7-ADC7-3A4A4282087D}">
      <dgm:prSet phldrT="[Text]"/>
      <dgm:spPr>
        <a:solidFill>
          <a:schemeClr val="bg2">
            <a:lumMod val="50000"/>
            <a:alpha val="5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Agnostic</a:t>
          </a:r>
        </a:p>
      </dgm:t>
    </dgm:pt>
    <dgm:pt modelId="{0AD1DED6-161A-4D8C-9CDC-A12319A7099D}" type="parTrans" cxnId="{AC98295E-7D77-44CD-86E7-005AC9F3BFFC}">
      <dgm:prSet/>
      <dgm:spPr/>
      <dgm:t>
        <a:bodyPr/>
        <a:lstStyle/>
        <a:p>
          <a:endParaRPr lang="en-US"/>
        </a:p>
      </dgm:t>
    </dgm:pt>
    <dgm:pt modelId="{44D93A5D-B1AF-4024-A6EE-04A521893968}" type="sibTrans" cxnId="{AC98295E-7D77-44CD-86E7-005AC9F3BFFC}">
      <dgm:prSet/>
      <dgm:spPr/>
      <dgm:t>
        <a:bodyPr/>
        <a:lstStyle/>
        <a:p>
          <a:endParaRPr lang="en-US"/>
        </a:p>
      </dgm:t>
    </dgm:pt>
    <dgm:pt modelId="{5E550CA4-CD6A-46C2-B0A8-44930BE2A44F}">
      <dgm:prSet phldrT="[Text]" custT="1"/>
      <dgm:spPr>
        <a:solidFill>
          <a:schemeClr val="accent5">
            <a:lumMod val="75000"/>
            <a:alpha val="50000"/>
          </a:schemeClr>
        </a:solidFill>
      </dgm:spPr>
      <dgm:t>
        <a:bodyPr/>
        <a:lstStyle/>
        <a:p>
          <a:r>
            <a:rPr lang="en-US" sz="2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Evolution</a:t>
          </a:r>
        </a:p>
      </dgm:t>
    </dgm:pt>
    <dgm:pt modelId="{AEFC3A6F-BCB6-485C-9D1F-C7B154053336}" type="parTrans" cxnId="{64569210-F642-4C86-B522-614835508222}">
      <dgm:prSet/>
      <dgm:spPr/>
      <dgm:t>
        <a:bodyPr/>
        <a:lstStyle/>
        <a:p>
          <a:endParaRPr lang="en-US"/>
        </a:p>
      </dgm:t>
    </dgm:pt>
    <dgm:pt modelId="{719079F3-A539-4C5C-8EFA-BEDD7947915C}" type="sibTrans" cxnId="{64569210-F642-4C86-B522-614835508222}">
      <dgm:prSet/>
      <dgm:spPr/>
      <dgm:t>
        <a:bodyPr/>
        <a:lstStyle/>
        <a:p>
          <a:endParaRPr lang="en-US"/>
        </a:p>
      </dgm:t>
    </dgm:pt>
    <dgm:pt modelId="{26C1D24B-2417-47C6-9BBC-1D1385BC29C2}" type="pres">
      <dgm:prSet presAssocID="{A96E2BE5-7F4C-48D8-96B8-DF2AFF54A2FA}" presName="composite" presStyleCnt="0">
        <dgm:presLayoutVars>
          <dgm:chMax val="1"/>
          <dgm:dir/>
          <dgm:resizeHandles val="exact"/>
        </dgm:presLayoutVars>
      </dgm:prSet>
      <dgm:spPr/>
    </dgm:pt>
    <dgm:pt modelId="{F00E37F4-89F7-42ED-A713-7554A01AFAC8}" type="pres">
      <dgm:prSet presAssocID="{A96E2BE5-7F4C-48D8-96B8-DF2AFF54A2FA}" presName="radial" presStyleCnt="0">
        <dgm:presLayoutVars>
          <dgm:animLvl val="ctr"/>
        </dgm:presLayoutVars>
      </dgm:prSet>
      <dgm:spPr/>
    </dgm:pt>
    <dgm:pt modelId="{736783AB-8D56-4EE6-8D3D-E1B9D442F1C0}" type="pres">
      <dgm:prSet presAssocID="{EA8B6F17-24CE-477F-B308-24B246E5A53F}" presName="centerShape" presStyleLbl="vennNode1" presStyleIdx="0" presStyleCnt="5"/>
      <dgm:spPr/>
    </dgm:pt>
    <dgm:pt modelId="{433FA3DC-6B71-48D5-87A5-8558CFF48318}" type="pres">
      <dgm:prSet presAssocID="{4277A0A2-0879-4534-A606-BAF331E685D6}" presName="node" presStyleLbl="vennNode1" presStyleIdx="1" presStyleCnt="5" custScaleX="115112">
        <dgm:presLayoutVars>
          <dgm:bulletEnabled val="1"/>
        </dgm:presLayoutVars>
      </dgm:prSet>
      <dgm:spPr/>
    </dgm:pt>
    <dgm:pt modelId="{BF8CAE75-EEDE-4D08-9576-A333AD4AACD4}" type="pres">
      <dgm:prSet presAssocID="{5E550CA4-CD6A-46C2-B0A8-44930BE2A44F}" presName="node" presStyleLbl="vennNode1" presStyleIdx="2" presStyleCnt="5" custScaleX="114351">
        <dgm:presLayoutVars>
          <dgm:bulletEnabled val="1"/>
        </dgm:presLayoutVars>
      </dgm:prSet>
      <dgm:spPr/>
    </dgm:pt>
    <dgm:pt modelId="{4DA5D80F-BC03-4390-A7DA-946074A8DE06}" type="pres">
      <dgm:prSet presAssocID="{0311D12A-EE52-4967-8124-896E86F72C70}" presName="node" presStyleLbl="vennNode1" presStyleIdx="3" presStyleCnt="5" custScaleX="124948">
        <dgm:presLayoutVars>
          <dgm:bulletEnabled val="1"/>
        </dgm:presLayoutVars>
      </dgm:prSet>
      <dgm:spPr/>
    </dgm:pt>
    <dgm:pt modelId="{0D80CFED-04ED-40A9-86FE-BF688D90C97B}" type="pres">
      <dgm:prSet presAssocID="{B45C6C09-3077-46E7-ADC7-3A4A4282087D}" presName="node" presStyleLbl="vennNode1" presStyleIdx="4" presStyleCnt="5" custScaleX="116100">
        <dgm:presLayoutVars>
          <dgm:bulletEnabled val="1"/>
        </dgm:presLayoutVars>
      </dgm:prSet>
      <dgm:spPr/>
    </dgm:pt>
  </dgm:ptLst>
  <dgm:cxnLst>
    <dgm:cxn modelId="{7B036A10-999C-4D1C-8A8C-817788709A9F}" srcId="{EA8B6F17-24CE-477F-B308-24B246E5A53F}" destId="{4277A0A2-0879-4534-A606-BAF331E685D6}" srcOrd="0" destOrd="0" parTransId="{C25F4EA2-3A1B-429A-A0CA-FE9AE2C15CBA}" sibTransId="{7194D86D-93B8-4504-8900-488CFA4FC220}"/>
    <dgm:cxn modelId="{64569210-F642-4C86-B522-614835508222}" srcId="{EA8B6F17-24CE-477F-B308-24B246E5A53F}" destId="{5E550CA4-CD6A-46C2-B0A8-44930BE2A44F}" srcOrd="1" destOrd="0" parTransId="{AEFC3A6F-BCB6-485C-9D1F-C7B154053336}" sibTransId="{719079F3-A539-4C5C-8EFA-BEDD7947915C}"/>
    <dgm:cxn modelId="{76EC3C12-452A-4CE7-B7E6-29F606A77917}" type="presOf" srcId="{5E550CA4-CD6A-46C2-B0A8-44930BE2A44F}" destId="{BF8CAE75-EEDE-4D08-9576-A333AD4AACD4}" srcOrd="0" destOrd="0" presId="urn:microsoft.com/office/officeart/2005/8/layout/radial3"/>
    <dgm:cxn modelId="{BC072613-BF4B-4E6A-89F6-6F6315F4AACE}" type="presOf" srcId="{0311D12A-EE52-4967-8124-896E86F72C70}" destId="{4DA5D80F-BC03-4390-A7DA-946074A8DE06}" srcOrd="0" destOrd="0" presId="urn:microsoft.com/office/officeart/2005/8/layout/radial3"/>
    <dgm:cxn modelId="{AC98295E-7D77-44CD-86E7-005AC9F3BFFC}" srcId="{EA8B6F17-24CE-477F-B308-24B246E5A53F}" destId="{B45C6C09-3077-46E7-ADC7-3A4A4282087D}" srcOrd="3" destOrd="0" parTransId="{0AD1DED6-161A-4D8C-9CDC-A12319A7099D}" sibTransId="{44D93A5D-B1AF-4024-A6EE-04A521893968}"/>
    <dgm:cxn modelId="{DFF69842-B370-4A98-BCBB-ED0BEFDCAC5B}" type="presOf" srcId="{4277A0A2-0879-4534-A606-BAF331E685D6}" destId="{433FA3DC-6B71-48D5-87A5-8558CFF48318}" srcOrd="0" destOrd="0" presId="urn:microsoft.com/office/officeart/2005/8/layout/radial3"/>
    <dgm:cxn modelId="{D0CFB487-314A-47D4-A609-579AF64CB23F}" type="presOf" srcId="{A96E2BE5-7F4C-48D8-96B8-DF2AFF54A2FA}" destId="{26C1D24B-2417-47C6-9BBC-1D1385BC29C2}" srcOrd="0" destOrd="0" presId="urn:microsoft.com/office/officeart/2005/8/layout/radial3"/>
    <dgm:cxn modelId="{D5BABC8F-23A9-4ACC-856D-465F02A38840}" srcId="{A96E2BE5-7F4C-48D8-96B8-DF2AFF54A2FA}" destId="{EA8B6F17-24CE-477F-B308-24B246E5A53F}" srcOrd="0" destOrd="0" parTransId="{048DAB1F-9180-4EC1-ABC2-0ABCF55BC5D1}" sibTransId="{D2CD61A8-ED83-4B27-81EB-2B14EDC35994}"/>
    <dgm:cxn modelId="{1AD270D0-28CF-4217-BA9F-B8CE02704849}" type="presOf" srcId="{EA8B6F17-24CE-477F-B308-24B246E5A53F}" destId="{736783AB-8D56-4EE6-8D3D-E1B9D442F1C0}" srcOrd="0" destOrd="0" presId="urn:microsoft.com/office/officeart/2005/8/layout/radial3"/>
    <dgm:cxn modelId="{15471CD9-1F21-4647-A008-5FD8A46ED878}" srcId="{EA8B6F17-24CE-477F-B308-24B246E5A53F}" destId="{0311D12A-EE52-4967-8124-896E86F72C70}" srcOrd="2" destOrd="0" parTransId="{46F616E1-34E6-45C4-960F-F1571A410ED6}" sibTransId="{CDA43552-A3BA-4163-97CF-633E9C1ACE3C}"/>
    <dgm:cxn modelId="{5E7D5EED-E67A-434B-A75E-BDF634A4EE45}" type="presOf" srcId="{B45C6C09-3077-46E7-ADC7-3A4A4282087D}" destId="{0D80CFED-04ED-40A9-86FE-BF688D90C97B}" srcOrd="0" destOrd="0" presId="urn:microsoft.com/office/officeart/2005/8/layout/radial3"/>
    <dgm:cxn modelId="{4BA5054D-6AA8-4576-9B18-E78FE53CCD6A}" type="presParOf" srcId="{26C1D24B-2417-47C6-9BBC-1D1385BC29C2}" destId="{F00E37F4-89F7-42ED-A713-7554A01AFAC8}" srcOrd="0" destOrd="0" presId="urn:microsoft.com/office/officeart/2005/8/layout/radial3"/>
    <dgm:cxn modelId="{73256D25-8FAC-422F-94AF-0B3FA65436D2}" type="presParOf" srcId="{F00E37F4-89F7-42ED-A713-7554A01AFAC8}" destId="{736783AB-8D56-4EE6-8D3D-E1B9D442F1C0}" srcOrd="0" destOrd="0" presId="urn:microsoft.com/office/officeart/2005/8/layout/radial3"/>
    <dgm:cxn modelId="{4EF47469-E076-4860-B0B8-D51C4964C8EE}" type="presParOf" srcId="{F00E37F4-89F7-42ED-A713-7554A01AFAC8}" destId="{433FA3DC-6B71-48D5-87A5-8558CFF48318}" srcOrd="1" destOrd="0" presId="urn:microsoft.com/office/officeart/2005/8/layout/radial3"/>
    <dgm:cxn modelId="{ACE2D3C0-6F21-4CD8-B3A7-85A0CEC60BA0}" type="presParOf" srcId="{F00E37F4-89F7-42ED-A713-7554A01AFAC8}" destId="{BF8CAE75-EEDE-4D08-9576-A333AD4AACD4}" srcOrd="2" destOrd="0" presId="urn:microsoft.com/office/officeart/2005/8/layout/radial3"/>
    <dgm:cxn modelId="{05525FAF-BDA7-422D-B14C-361A065D81DC}" type="presParOf" srcId="{F00E37F4-89F7-42ED-A713-7554A01AFAC8}" destId="{4DA5D80F-BC03-4390-A7DA-946074A8DE06}" srcOrd="3" destOrd="0" presId="urn:microsoft.com/office/officeart/2005/8/layout/radial3"/>
    <dgm:cxn modelId="{3052C239-C774-4C62-BF8D-1754FF963AC0}" type="presParOf" srcId="{F00E37F4-89F7-42ED-A713-7554A01AFAC8}" destId="{0D80CFED-04ED-40A9-86FE-BF688D90C97B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6E2BE5-7F4C-48D8-96B8-DF2AFF54A2FA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8B6F17-24CE-477F-B308-24B246E5A53F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Religious</a:t>
          </a:r>
        </a:p>
      </dgm:t>
    </dgm:pt>
    <dgm:pt modelId="{048DAB1F-9180-4EC1-ABC2-0ABCF55BC5D1}" type="parTrans" cxnId="{D5BABC8F-23A9-4ACC-856D-465F02A38840}">
      <dgm:prSet/>
      <dgm:spPr/>
      <dgm:t>
        <a:bodyPr/>
        <a:lstStyle/>
        <a:p>
          <a:endParaRPr lang="en-US"/>
        </a:p>
      </dgm:t>
    </dgm:pt>
    <dgm:pt modelId="{D2CD61A8-ED83-4B27-81EB-2B14EDC35994}" type="sibTrans" cxnId="{D5BABC8F-23A9-4ACC-856D-465F02A38840}">
      <dgm:prSet/>
      <dgm:spPr/>
      <dgm:t>
        <a:bodyPr/>
        <a:lstStyle/>
        <a:p>
          <a:endParaRPr lang="en-US"/>
        </a:p>
      </dgm:t>
    </dgm:pt>
    <dgm:pt modelId="{4277A0A2-0879-4534-A606-BAF331E685D6}">
      <dgm:prSet phldrT="[Text]" custT="1"/>
      <dgm:spPr>
        <a:solidFill>
          <a:srgbClr val="0099FF">
            <a:alpha val="49804"/>
          </a:srgbClr>
        </a:solidFill>
      </dgm:spPr>
      <dgm:t>
        <a:bodyPr/>
        <a:lstStyle/>
        <a:p>
          <a:r>
            <a: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Jewish</a:t>
          </a:r>
        </a:p>
      </dgm:t>
    </dgm:pt>
    <dgm:pt modelId="{C25F4EA2-3A1B-429A-A0CA-FE9AE2C15CBA}" type="parTrans" cxnId="{7B036A10-999C-4D1C-8A8C-817788709A9F}">
      <dgm:prSet/>
      <dgm:spPr/>
      <dgm:t>
        <a:bodyPr/>
        <a:lstStyle/>
        <a:p>
          <a:endParaRPr lang="en-US"/>
        </a:p>
      </dgm:t>
    </dgm:pt>
    <dgm:pt modelId="{7194D86D-93B8-4504-8900-488CFA4FC220}" type="sibTrans" cxnId="{7B036A10-999C-4D1C-8A8C-817788709A9F}">
      <dgm:prSet/>
      <dgm:spPr/>
      <dgm:t>
        <a:bodyPr/>
        <a:lstStyle/>
        <a:p>
          <a:endParaRPr lang="en-US"/>
        </a:p>
      </dgm:t>
    </dgm:pt>
    <dgm:pt modelId="{0311D12A-EE52-4967-8124-896E86F72C70}">
      <dgm:prSet phldrT="[Text]" custT="1"/>
      <dgm:spPr>
        <a:solidFill>
          <a:schemeClr val="accent4">
            <a:lumMod val="75000"/>
            <a:alpha val="50000"/>
          </a:schemeClr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Buddhist</a:t>
          </a:r>
        </a:p>
      </dgm:t>
    </dgm:pt>
    <dgm:pt modelId="{46F616E1-34E6-45C4-960F-F1571A410ED6}" type="parTrans" cxnId="{15471CD9-1F21-4647-A008-5FD8A46ED878}">
      <dgm:prSet/>
      <dgm:spPr/>
      <dgm:t>
        <a:bodyPr/>
        <a:lstStyle/>
        <a:p>
          <a:endParaRPr lang="en-US"/>
        </a:p>
      </dgm:t>
    </dgm:pt>
    <dgm:pt modelId="{CDA43552-A3BA-4163-97CF-633E9C1ACE3C}" type="sibTrans" cxnId="{15471CD9-1F21-4647-A008-5FD8A46ED878}">
      <dgm:prSet/>
      <dgm:spPr/>
      <dgm:t>
        <a:bodyPr/>
        <a:lstStyle/>
        <a:p>
          <a:endParaRPr lang="en-US"/>
        </a:p>
      </dgm:t>
    </dgm:pt>
    <dgm:pt modelId="{B45C6C09-3077-46E7-ADC7-3A4A4282087D}">
      <dgm:prSet phldrT="[Text]" custT="1"/>
      <dgm:spPr>
        <a:solidFill>
          <a:srgbClr val="FFC000">
            <a:alpha val="50000"/>
          </a:srgbClr>
        </a:solidFill>
      </dgm:spPr>
      <dgm:t>
        <a:bodyPr/>
        <a:lstStyle/>
        <a:p>
          <a:r>
            <a: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Hindu</a:t>
          </a:r>
        </a:p>
      </dgm:t>
    </dgm:pt>
    <dgm:pt modelId="{0AD1DED6-161A-4D8C-9CDC-A12319A7099D}" type="parTrans" cxnId="{AC98295E-7D77-44CD-86E7-005AC9F3BFFC}">
      <dgm:prSet/>
      <dgm:spPr/>
      <dgm:t>
        <a:bodyPr/>
        <a:lstStyle/>
        <a:p>
          <a:endParaRPr lang="en-US"/>
        </a:p>
      </dgm:t>
    </dgm:pt>
    <dgm:pt modelId="{44D93A5D-B1AF-4024-A6EE-04A521893968}" type="sibTrans" cxnId="{AC98295E-7D77-44CD-86E7-005AC9F3BFFC}">
      <dgm:prSet/>
      <dgm:spPr/>
      <dgm:t>
        <a:bodyPr/>
        <a:lstStyle/>
        <a:p>
          <a:endParaRPr lang="en-US"/>
        </a:p>
      </dgm:t>
    </dgm:pt>
    <dgm:pt modelId="{5E550CA4-CD6A-46C2-B0A8-44930BE2A44F}">
      <dgm:prSet phldrT="[Text]" custT="1"/>
      <dgm:spPr>
        <a:solidFill>
          <a:srgbClr val="92D050">
            <a:alpha val="70000"/>
          </a:srgbClr>
        </a:solidFill>
      </dgm:spPr>
      <dgm:t>
        <a:bodyPr/>
        <a:lstStyle/>
        <a:p>
          <a:r>
            <a: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Muslim</a:t>
          </a:r>
        </a:p>
      </dgm:t>
    </dgm:pt>
    <dgm:pt modelId="{AEFC3A6F-BCB6-485C-9D1F-C7B154053336}" type="parTrans" cxnId="{64569210-F642-4C86-B522-614835508222}">
      <dgm:prSet/>
      <dgm:spPr/>
      <dgm:t>
        <a:bodyPr/>
        <a:lstStyle/>
        <a:p>
          <a:endParaRPr lang="en-US"/>
        </a:p>
      </dgm:t>
    </dgm:pt>
    <dgm:pt modelId="{719079F3-A539-4C5C-8EFA-BEDD7947915C}" type="sibTrans" cxnId="{64569210-F642-4C86-B522-614835508222}">
      <dgm:prSet/>
      <dgm:spPr/>
      <dgm:t>
        <a:bodyPr/>
        <a:lstStyle/>
        <a:p>
          <a:endParaRPr lang="en-US"/>
        </a:p>
      </dgm:t>
    </dgm:pt>
    <dgm:pt modelId="{3BC9FAF2-180C-4AA0-99CB-A94379EEF27B}">
      <dgm:prSet phldrT="[Text]"/>
      <dgm:spPr>
        <a:solidFill>
          <a:srgbClr val="7030A0">
            <a:alpha val="50000"/>
          </a:srgb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Deist</a:t>
          </a:r>
        </a:p>
      </dgm:t>
    </dgm:pt>
    <dgm:pt modelId="{5BA7E412-ECBC-45E7-BD95-A4C3489FFCEA}" type="parTrans" cxnId="{265FF99B-50B3-4548-B95E-57B4B3C931AA}">
      <dgm:prSet/>
      <dgm:spPr/>
      <dgm:t>
        <a:bodyPr/>
        <a:lstStyle/>
        <a:p>
          <a:endParaRPr lang="en-US"/>
        </a:p>
      </dgm:t>
    </dgm:pt>
    <dgm:pt modelId="{39277293-FD19-4F00-8191-8BBE6BDD8845}" type="sibTrans" cxnId="{265FF99B-50B3-4548-B95E-57B4B3C931AA}">
      <dgm:prSet/>
      <dgm:spPr/>
      <dgm:t>
        <a:bodyPr/>
        <a:lstStyle/>
        <a:p>
          <a:endParaRPr lang="en-US"/>
        </a:p>
      </dgm:t>
    </dgm:pt>
    <dgm:pt modelId="{EB254D82-5543-4A15-9ECA-762CC7960AF8}">
      <dgm:prSet phldrT="[Text]" custT="1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en-US" sz="21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“Christian”</a:t>
          </a:r>
        </a:p>
      </dgm:t>
    </dgm:pt>
    <dgm:pt modelId="{60288706-821F-4391-B163-FC768041CB16}" type="parTrans" cxnId="{BAA98D91-FB43-4061-8AF5-2AC4E3CAD226}">
      <dgm:prSet/>
      <dgm:spPr/>
      <dgm:t>
        <a:bodyPr/>
        <a:lstStyle/>
        <a:p>
          <a:endParaRPr lang="en-US"/>
        </a:p>
      </dgm:t>
    </dgm:pt>
    <dgm:pt modelId="{22A0FC35-9F11-4A3C-BA44-D4674887770D}" type="sibTrans" cxnId="{BAA98D91-FB43-4061-8AF5-2AC4E3CAD226}">
      <dgm:prSet/>
      <dgm:spPr/>
      <dgm:t>
        <a:bodyPr/>
        <a:lstStyle/>
        <a:p>
          <a:endParaRPr lang="en-US"/>
        </a:p>
      </dgm:t>
    </dgm:pt>
    <dgm:pt modelId="{26C1D24B-2417-47C6-9BBC-1D1385BC29C2}" type="pres">
      <dgm:prSet presAssocID="{A96E2BE5-7F4C-48D8-96B8-DF2AFF54A2FA}" presName="composite" presStyleCnt="0">
        <dgm:presLayoutVars>
          <dgm:chMax val="1"/>
          <dgm:dir/>
          <dgm:resizeHandles val="exact"/>
        </dgm:presLayoutVars>
      </dgm:prSet>
      <dgm:spPr/>
    </dgm:pt>
    <dgm:pt modelId="{F00E37F4-89F7-42ED-A713-7554A01AFAC8}" type="pres">
      <dgm:prSet presAssocID="{A96E2BE5-7F4C-48D8-96B8-DF2AFF54A2FA}" presName="radial" presStyleCnt="0">
        <dgm:presLayoutVars>
          <dgm:animLvl val="ctr"/>
        </dgm:presLayoutVars>
      </dgm:prSet>
      <dgm:spPr/>
    </dgm:pt>
    <dgm:pt modelId="{736783AB-8D56-4EE6-8D3D-E1B9D442F1C0}" type="pres">
      <dgm:prSet presAssocID="{EA8B6F17-24CE-477F-B308-24B246E5A53F}" presName="centerShape" presStyleLbl="vennNode1" presStyleIdx="0" presStyleCnt="7"/>
      <dgm:spPr/>
    </dgm:pt>
    <dgm:pt modelId="{433FA3DC-6B71-48D5-87A5-8558CFF48318}" type="pres">
      <dgm:prSet presAssocID="{4277A0A2-0879-4534-A606-BAF331E685D6}" presName="node" presStyleLbl="vennNode1" presStyleIdx="1" presStyleCnt="7" custScaleX="111985" custRadScaleRad="100002" custRadScaleInc="-642">
        <dgm:presLayoutVars>
          <dgm:bulletEnabled val="1"/>
        </dgm:presLayoutVars>
      </dgm:prSet>
      <dgm:spPr/>
    </dgm:pt>
    <dgm:pt modelId="{BF8CAE75-EEDE-4D08-9576-A333AD4AACD4}" type="pres">
      <dgm:prSet presAssocID="{5E550CA4-CD6A-46C2-B0A8-44930BE2A44F}" presName="node" presStyleLbl="vennNode1" presStyleIdx="2" presStyleCnt="7" custScaleX="110501">
        <dgm:presLayoutVars>
          <dgm:bulletEnabled val="1"/>
        </dgm:presLayoutVars>
      </dgm:prSet>
      <dgm:spPr/>
    </dgm:pt>
    <dgm:pt modelId="{4DA5D80F-BC03-4390-A7DA-946074A8DE06}" type="pres">
      <dgm:prSet presAssocID="{0311D12A-EE52-4967-8124-896E86F72C70}" presName="node" presStyleLbl="vennNode1" presStyleIdx="3" presStyleCnt="7" custScaleX="109322">
        <dgm:presLayoutVars>
          <dgm:bulletEnabled val="1"/>
        </dgm:presLayoutVars>
      </dgm:prSet>
      <dgm:spPr/>
    </dgm:pt>
    <dgm:pt modelId="{0D80CFED-04ED-40A9-86FE-BF688D90C97B}" type="pres">
      <dgm:prSet presAssocID="{B45C6C09-3077-46E7-ADC7-3A4A4282087D}" presName="node" presStyleLbl="vennNode1" presStyleIdx="4" presStyleCnt="7">
        <dgm:presLayoutVars>
          <dgm:bulletEnabled val="1"/>
        </dgm:presLayoutVars>
      </dgm:prSet>
      <dgm:spPr/>
    </dgm:pt>
    <dgm:pt modelId="{8F9C426B-5997-40E0-B8A9-5C7AA121C7C3}" type="pres">
      <dgm:prSet presAssocID="{3BC9FAF2-180C-4AA0-99CB-A94379EEF27B}" presName="node" presStyleLbl="vennNode1" presStyleIdx="5" presStyleCnt="7">
        <dgm:presLayoutVars>
          <dgm:bulletEnabled val="1"/>
        </dgm:presLayoutVars>
      </dgm:prSet>
      <dgm:spPr/>
    </dgm:pt>
    <dgm:pt modelId="{DD1D6124-8D87-4751-82FD-E334ED1156C7}" type="pres">
      <dgm:prSet presAssocID="{EB254D82-5543-4A15-9ECA-762CC7960AF8}" presName="node" presStyleLbl="vennNode1" presStyleIdx="6" presStyleCnt="7" custScaleX="112789">
        <dgm:presLayoutVars>
          <dgm:bulletEnabled val="1"/>
        </dgm:presLayoutVars>
      </dgm:prSet>
      <dgm:spPr/>
    </dgm:pt>
  </dgm:ptLst>
  <dgm:cxnLst>
    <dgm:cxn modelId="{AD0E1610-8D3B-4AE3-B4A1-18DF3F695991}" type="presOf" srcId="{3BC9FAF2-180C-4AA0-99CB-A94379EEF27B}" destId="{8F9C426B-5997-40E0-B8A9-5C7AA121C7C3}" srcOrd="0" destOrd="0" presId="urn:microsoft.com/office/officeart/2005/8/layout/radial3"/>
    <dgm:cxn modelId="{7B036A10-999C-4D1C-8A8C-817788709A9F}" srcId="{EA8B6F17-24CE-477F-B308-24B246E5A53F}" destId="{4277A0A2-0879-4534-A606-BAF331E685D6}" srcOrd="0" destOrd="0" parTransId="{C25F4EA2-3A1B-429A-A0CA-FE9AE2C15CBA}" sibTransId="{7194D86D-93B8-4504-8900-488CFA4FC220}"/>
    <dgm:cxn modelId="{64569210-F642-4C86-B522-614835508222}" srcId="{EA8B6F17-24CE-477F-B308-24B246E5A53F}" destId="{5E550CA4-CD6A-46C2-B0A8-44930BE2A44F}" srcOrd="1" destOrd="0" parTransId="{AEFC3A6F-BCB6-485C-9D1F-C7B154053336}" sibTransId="{719079F3-A539-4C5C-8EFA-BEDD7947915C}"/>
    <dgm:cxn modelId="{76EC3C12-452A-4CE7-B7E6-29F606A77917}" type="presOf" srcId="{5E550CA4-CD6A-46C2-B0A8-44930BE2A44F}" destId="{BF8CAE75-EEDE-4D08-9576-A333AD4AACD4}" srcOrd="0" destOrd="0" presId="urn:microsoft.com/office/officeart/2005/8/layout/radial3"/>
    <dgm:cxn modelId="{BC072613-BF4B-4E6A-89F6-6F6315F4AACE}" type="presOf" srcId="{0311D12A-EE52-4967-8124-896E86F72C70}" destId="{4DA5D80F-BC03-4390-A7DA-946074A8DE06}" srcOrd="0" destOrd="0" presId="urn:microsoft.com/office/officeart/2005/8/layout/radial3"/>
    <dgm:cxn modelId="{AC98295E-7D77-44CD-86E7-005AC9F3BFFC}" srcId="{EA8B6F17-24CE-477F-B308-24B246E5A53F}" destId="{B45C6C09-3077-46E7-ADC7-3A4A4282087D}" srcOrd="3" destOrd="0" parTransId="{0AD1DED6-161A-4D8C-9CDC-A12319A7099D}" sibTransId="{44D93A5D-B1AF-4024-A6EE-04A521893968}"/>
    <dgm:cxn modelId="{DFF69842-B370-4A98-BCBB-ED0BEFDCAC5B}" type="presOf" srcId="{4277A0A2-0879-4534-A606-BAF331E685D6}" destId="{433FA3DC-6B71-48D5-87A5-8558CFF48318}" srcOrd="0" destOrd="0" presId="urn:microsoft.com/office/officeart/2005/8/layout/radial3"/>
    <dgm:cxn modelId="{D0CFB487-314A-47D4-A609-579AF64CB23F}" type="presOf" srcId="{A96E2BE5-7F4C-48D8-96B8-DF2AFF54A2FA}" destId="{26C1D24B-2417-47C6-9BBC-1D1385BC29C2}" srcOrd="0" destOrd="0" presId="urn:microsoft.com/office/officeart/2005/8/layout/radial3"/>
    <dgm:cxn modelId="{D5BABC8F-23A9-4ACC-856D-465F02A38840}" srcId="{A96E2BE5-7F4C-48D8-96B8-DF2AFF54A2FA}" destId="{EA8B6F17-24CE-477F-B308-24B246E5A53F}" srcOrd="0" destOrd="0" parTransId="{048DAB1F-9180-4EC1-ABC2-0ABCF55BC5D1}" sibTransId="{D2CD61A8-ED83-4B27-81EB-2B14EDC35994}"/>
    <dgm:cxn modelId="{BAA98D91-FB43-4061-8AF5-2AC4E3CAD226}" srcId="{EA8B6F17-24CE-477F-B308-24B246E5A53F}" destId="{EB254D82-5543-4A15-9ECA-762CC7960AF8}" srcOrd="5" destOrd="0" parTransId="{60288706-821F-4391-B163-FC768041CB16}" sibTransId="{22A0FC35-9F11-4A3C-BA44-D4674887770D}"/>
    <dgm:cxn modelId="{AF647699-EFCA-4D76-9F9F-C3C99A06591C}" type="presOf" srcId="{EB254D82-5543-4A15-9ECA-762CC7960AF8}" destId="{DD1D6124-8D87-4751-82FD-E334ED1156C7}" srcOrd="0" destOrd="0" presId="urn:microsoft.com/office/officeart/2005/8/layout/radial3"/>
    <dgm:cxn modelId="{265FF99B-50B3-4548-B95E-57B4B3C931AA}" srcId="{EA8B6F17-24CE-477F-B308-24B246E5A53F}" destId="{3BC9FAF2-180C-4AA0-99CB-A94379EEF27B}" srcOrd="4" destOrd="0" parTransId="{5BA7E412-ECBC-45E7-BD95-A4C3489FFCEA}" sibTransId="{39277293-FD19-4F00-8191-8BBE6BDD8845}"/>
    <dgm:cxn modelId="{1AD270D0-28CF-4217-BA9F-B8CE02704849}" type="presOf" srcId="{EA8B6F17-24CE-477F-B308-24B246E5A53F}" destId="{736783AB-8D56-4EE6-8D3D-E1B9D442F1C0}" srcOrd="0" destOrd="0" presId="urn:microsoft.com/office/officeart/2005/8/layout/radial3"/>
    <dgm:cxn modelId="{15471CD9-1F21-4647-A008-5FD8A46ED878}" srcId="{EA8B6F17-24CE-477F-B308-24B246E5A53F}" destId="{0311D12A-EE52-4967-8124-896E86F72C70}" srcOrd="2" destOrd="0" parTransId="{46F616E1-34E6-45C4-960F-F1571A410ED6}" sibTransId="{CDA43552-A3BA-4163-97CF-633E9C1ACE3C}"/>
    <dgm:cxn modelId="{5E7D5EED-E67A-434B-A75E-BDF634A4EE45}" type="presOf" srcId="{B45C6C09-3077-46E7-ADC7-3A4A4282087D}" destId="{0D80CFED-04ED-40A9-86FE-BF688D90C97B}" srcOrd="0" destOrd="0" presId="urn:microsoft.com/office/officeart/2005/8/layout/radial3"/>
    <dgm:cxn modelId="{4BA5054D-6AA8-4576-9B18-E78FE53CCD6A}" type="presParOf" srcId="{26C1D24B-2417-47C6-9BBC-1D1385BC29C2}" destId="{F00E37F4-89F7-42ED-A713-7554A01AFAC8}" srcOrd="0" destOrd="0" presId="urn:microsoft.com/office/officeart/2005/8/layout/radial3"/>
    <dgm:cxn modelId="{73256D25-8FAC-422F-94AF-0B3FA65436D2}" type="presParOf" srcId="{F00E37F4-89F7-42ED-A713-7554A01AFAC8}" destId="{736783AB-8D56-4EE6-8D3D-E1B9D442F1C0}" srcOrd="0" destOrd="0" presId="urn:microsoft.com/office/officeart/2005/8/layout/radial3"/>
    <dgm:cxn modelId="{4EF47469-E076-4860-B0B8-D51C4964C8EE}" type="presParOf" srcId="{F00E37F4-89F7-42ED-A713-7554A01AFAC8}" destId="{433FA3DC-6B71-48D5-87A5-8558CFF48318}" srcOrd="1" destOrd="0" presId="urn:microsoft.com/office/officeart/2005/8/layout/radial3"/>
    <dgm:cxn modelId="{ACE2D3C0-6F21-4CD8-B3A7-85A0CEC60BA0}" type="presParOf" srcId="{F00E37F4-89F7-42ED-A713-7554A01AFAC8}" destId="{BF8CAE75-EEDE-4D08-9576-A333AD4AACD4}" srcOrd="2" destOrd="0" presId="urn:microsoft.com/office/officeart/2005/8/layout/radial3"/>
    <dgm:cxn modelId="{05525FAF-BDA7-422D-B14C-361A065D81DC}" type="presParOf" srcId="{F00E37F4-89F7-42ED-A713-7554A01AFAC8}" destId="{4DA5D80F-BC03-4390-A7DA-946074A8DE06}" srcOrd="3" destOrd="0" presId="urn:microsoft.com/office/officeart/2005/8/layout/radial3"/>
    <dgm:cxn modelId="{3052C239-C774-4C62-BF8D-1754FF963AC0}" type="presParOf" srcId="{F00E37F4-89F7-42ED-A713-7554A01AFAC8}" destId="{0D80CFED-04ED-40A9-86FE-BF688D90C97B}" srcOrd="4" destOrd="0" presId="urn:microsoft.com/office/officeart/2005/8/layout/radial3"/>
    <dgm:cxn modelId="{E294826F-5868-4A8D-AE58-B19236D36780}" type="presParOf" srcId="{F00E37F4-89F7-42ED-A713-7554A01AFAC8}" destId="{8F9C426B-5997-40E0-B8A9-5C7AA121C7C3}" srcOrd="5" destOrd="0" presId="urn:microsoft.com/office/officeart/2005/8/layout/radial3"/>
    <dgm:cxn modelId="{E19F4430-AEAD-4276-BBC3-DA8F46727E13}" type="presParOf" srcId="{F00E37F4-89F7-42ED-A713-7554A01AFAC8}" destId="{DD1D6124-8D87-4751-82FD-E334ED1156C7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6E2BE5-7F4C-48D8-96B8-DF2AFF54A2FA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8B6F17-24CE-477F-B308-24B246E5A53F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Believe in Jesus</a:t>
          </a:r>
        </a:p>
      </dgm:t>
    </dgm:pt>
    <dgm:pt modelId="{048DAB1F-9180-4EC1-ABC2-0ABCF55BC5D1}" type="parTrans" cxnId="{D5BABC8F-23A9-4ACC-856D-465F02A38840}">
      <dgm:prSet/>
      <dgm:spPr/>
      <dgm:t>
        <a:bodyPr/>
        <a:lstStyle/>
        <a:p>
          <a:endParaRPr lang="en-US"/>
        </a:p>
      </dgm:t>
    </dgm:pt>
    <dgm:pt modelId="{D2CD61A8-ED83-4B27-81EB-2B14EDC35994}" type="sibTrans" cxnId="{D5BABC8F-23A9-4ACC-856D-465F02A38840}">
      <dgm:prSet/>
      <dgm:spPr/>
      <dgm:t>
        <a:bodyPr/>
        <a:lstStyle/>
        <a:p>
          <a:endParaRPr lang="en-US"/>
        </a:p>
      </dgm:t>
    </dgm:pt>
    <dgm:pt modelId="{4277A0A2-0879-4534-A606-BAF331E685D6}">
      <dgm:prSet phldrT="[Text]" custT="1"/>
      <dgm:spPr>
        <a:solidFill>
          <a:schemeClr val="accent2">
            <a:lumMod val="50000"/>
            <a:alpha val="49804"/>
          </a:schemeClr>
        </a:solidFill>
      </dgm:spPr>
      <dgm:t>
        <a:bodyPr/>
        <a:lstStyle/>
        <a:p>
          <a:r>
            <a: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Catholic</a:t>
          </a:r>
        </a:p>
      </dgm:t>
    </dgm:pt>
    <dgm:pt modelId="{C25F4EA2-3A1B-429A-A0CA-FE9AE2C15CBA}" type="parTrans" cxnId="{7B036A10-999C-4D1C-8A8C-817788709A9F}">
      <dgm:prSet/>
      <dgm:spPr/>
      <dgm:t>
        <a:bodyPr/>
        <a:lstStyle/>
        <a:p>
          <a:endParaRPr lang="en-US"/>
        </a:p>
      </dgm:t>
    </dgm:pt>
    <dgm:pt modelId="{7194D86D-93B8-4504-8900-488CFA4FC220}" type="sibTrans" cxnId="{7B036A10-999C-4D1C-8A8C-817788709A9F}">
      <dgm:prSet/>
      <dgm:spPr/>
      <dgm:t>
        <a:bodyPr/>
        <a:lstStyle/>
        <a:p>
          <a:endParaRPr lang="en-US"/>
        </a:p>
      </dgm:t>
    </dgm:pt>
    <dgm:pt modelId="{0311D12A-EE52-4967-8124-896E86F72C70}">
      <dgm:prSet phldrT="[Text]" custT="1"/>
      <dgm:spPr>
        <a:solidFill>
          <a:schemeClr val="accent5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en-US" sz="27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Calvinist</a:t>
          </a:r>
        </a:p>
      </dgm:t>
    </dgm:pt>
    <dgm:pt modelId="{46F616E1-34E6-45C4-960F-F1571A410ED6}" type="parTrans" cxnId="{15471CD9-1F21-4647-A008-5FD8A46ED878}">
      <dgm:prSet/>
      <dgm:spPr/>
      <dgm:t>
        <a:bodyPr/>
        <a:lstStyle/>
        <a:p>
          <a:endParaRPr lang="en-US"/>
        </a:p>
      </dgm:t>
    </dgm:pt>
    <dgm:pt modelId="{CDA43552-A3BA-4163-97CF-633E9C1ACE3C}" type="sibTrans" cxnId="{15471CD9-1F21-4647-A008-5FD8A46ED878}">
      <dgm:prSet/>
      <dgm:spPr/>
      <dgm:t>
        <a:bodyPr/>
        <a:lstStyle/>
        <a:p>
          <a:endParaRPr lang="en-US"/>
        </a:p>
      </dgm:t>
    </dgm:pt>
    <dgm:pt modelId="{B45C6C09-3077-46E7-ADC7-3A4A4282087D}">
      <dgm:prSet phldrT="[Text]" custT="1"/>
      <dgm:spPr>
        <a:solidFill>
          <a:srgbClr val="FFC000">
            <a:alpha val="50000"/>
          </a:srgbClr>
        </a:solidFill>
      </dgm:spPr>
      <dgm:t>
        <a:bodyPr/>
        <a:lstStyle/>
        <a:p>
          <a:r>
            <a: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Charis-</a:t>
          </a:r>
          <a:r>
            <a:rPr lang="en-US" sz="3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matic</a:t>
          </a:r>
          <a:endParaRPr lang="en-US" sz="3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D1DED6-161A-4D8C-9CDC-A12319A7099D}" type="parTrans" cxnId="{AC98295E-7D77-44CD-86E7-005AC9F3BFFC}">
      <dgm:prSet/>
      <dgm:spPr/>
      <dgm:t>
        <a:bodyPr/>
        <a:lstStyle/>
        <a:p>
          <a:endParaRPr lang="en-US"/>
        </a:p>
      </dgm:t>
    </dgm:pt>
    <dgm:pt modelId="{44D93A5D-B1AF-4024-A6EE-04A521893968}" type="sibTrans" cxnId="{AC98295E-7D77-44CD-86E7-005AC9F3BFFC}">
      <dgm:prSet/>
      <dgm:spPr/>
      <dgm:t>
        <a:bodyPr/>
        <a:lstStyle/>
        <a:p>
          <a:endParaRPr lang="en-US"/>
        </a:p>
      </dgm:t>
    </dgm:pt>
    <dgm:pt modelId="{5E550CA4-CD6A-46C2-B0A8-44930BE2A44F}">
      <dgm:prSet phldrT="[Text]" custT="1"/>
      <dgm:spPr>
        <a:solidFill>
          <a:srgbClr val="92D050">
            <a:alpha val="70000"/>
          </a:srgbClr>
        </a:solidFill>
      </dgm:spPr>
      <dgm:t>
        <a:bodyPr/>
        <a:lstStyle/>
        <a:p>
          <a:r>
            <a: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Protest-ant</a:t>
          </a:r>
        </a:p>
      </dgm:t>
    </dgm:pt>
    <dgm:pt modelId="{AEFC3A6F-BCB6-485C-9D1F-C7B154053336}" type="parTrans" cxnId="{64569210-F642-4C86-B522-614835508222}">
      <dgm:prSet/>
      <dgm:spPr/>
      <dgm:t>
        <a:bodyPr/>
        <a:lstStyle/>
        <a:p>
          <a:endParaRPr lang="en-US"/>
        </a:p>
      </dgm:t>
    </dgm:pt>
    <dgm:pt modelId="{719079F3-A539-4C5C-8EFA-BEDD7947915C}" type="sibTrans" cxnId="{64569210-F642-4C86-B522-614835508222}">
      <dgm:prSet/>
      <dgm:spPr/>
      <dgm:t>
        <a:bodyPr/>
        <a:lstStyle/>
        <a:p>
          <a:endParaRPr lang="en-US"/>
        </a:p>
      </dgm:t>
    </dgm:pt>
    <dgm:pt modelId="{3BC9FAF2-180C-4AA0-99CB-A94379EEF27B}">
      <dgm:prSet phldrT="[Text]"/>
      <dgm:spPr>
        <a:solidFill>
          <a:srgbClr val="7030A0">
            <a:alpha val="50000"/>
          </a:srgb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JW</a:t>
          </a:r>
        </a:p>
      </dgm:t>
    </dgm:pt>
    <dgm:pt modelId="{5BA7E412-ECBC-45E7-BD95-A4C3489FFCEA}" type="parTrans" cxnId="{265FF99B-50B3-4548-B95E-57B4B3C931AA}">
      <dgm:prSet/>
      <dgm:spPr/>
      <dgm:t>
        <a:bodyPr/>
        <a:lstStyle/>
        <a:p>
          <a:endParaRPr lang="en-US"/>
        </a:p>
      </dgm:t>
    </dgm:pt>
    <dgm:pt modelId="{39277293-FD19-4F00-8191-8BBE6BDD8845}" type="sibTrans" cxnId="{265FF99B-50B3-4548-B95E-57B4B3C931AA}">
      <dgm:prSet/>
      <dgm:spPr/>
      <dgm:t>
        <a:bodyPr/>
        <a:lstStyle/>
        <a:p>
          <a:endParaRPr lang="en-US"/>
        </a:p>
      </dgm:t>
    </dgm:pt>
    <dgm:pt modelId="{EB254D82-5543-4A15-9ECA-762CC7960AF8}">
      <dgm:prSet phldrT="[Text]" custT="1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LDS</a:t>
          </a:r>
        </a:p>
      </dgm:t>
    </dgm:pt>
    <dgm:pt modelId="{60288706-821F-4391-B163-FC768041CB16}" type="parTrans" cxnId="{BAA98D91-FB43-4061-8AF5-2AC4E3CAD226}">
      <dgm:prSet/>
      <dgm:spPr/>
      <dgm:t>
        <a:bodyPr/>
        <a:lstStyle/>
        <a:p>
          <a:endParaRPr lang="en-US"/>
        </a:p>
      </dgm:t>
    </dgm:pt>
    <dgm:pt modelId="{22A0FC35-9F11-4A3C-BA44-D4674887770D}" type="sibTrans" cxnId="{BAA98D91-FB43-4061-8AF5-2AC4E3CAD226}">
      <dgm:prSet/>
      <dgm:spPr/>
      <dgm:t>
        <a:bodyPr/>
        <a:lstStyle/>
        <a:p>
          <a:endParaRPr lang="en-US"/>
        </a:p>
      </dgm:t>
    </dgm:pt>
    <dgm:pt modelId="{26C1D24B-2417-47C6-9BBC-1D1385BC29C2}" type="pres">
      <dgm:prSet presAssocID="{A96E2BE5-7F4C-48D8-96B8-DF2AFF54A2FA}" presName="composite" presStyleCnt="0">
        <dgm:presLayoutVars>
          <dgm:chMax val="1"/>
          <dgm:dir/>
          <dgm:resizeHandles val="exact"/>
        </dgm:presLayoutVars>
      </dgm:prSet>
      <dgm:spPr/>
    </dgm:pt>
    <dgm:pt modelId="{F00E37F4-89F7-42ED-A713-7554A01AFAC8}" type="pres">
      <dgm:prSet presAssocID="{A96E2BE5-7F4C-48D8-96B8-DF2AFF54A2FA}" presName="radial" presStyleCnt="0">
        <dgm:presLayoutVars>
          <dgm:animLvl val="ctr"/>
        </dgm:presLayoutVars>
      </dgm:prSet>
      <dgm:spPr/>
    </dgm:pt>
    <dgm:pt modelId="{736783AB-8D56-4EE6-8D3D-E1B9D442F1C0}" type="pres">
      <dgm:prSet presAssocID="{EA8B6F17-24CE-477F-B308-24B246E5A53F}" presName="centerShape" presStyleLbl="vennNode1" presStyleIdx="0" presStyleCnt="7"/>
      <dgm:spPr/>
    </dgm:pt>
    <dgm:pt modelId="{433FA3DC-6B71-48D5-87A5-8558CFF48318}" type="pres">
      <dgm:prSet presAssocID="{4277A0A2-0879-4534-A606-BAF331E685D6}" presName="node" presStyleLbl="vennNode1" presStyleIdx="1" presStyleCnt="7" custScaleX="110096">
        <dgm:presLayoutVars>
          <dgm:bulletEnabled val="1"/>
        </dgm:presLayoutVars>
      </dgm:prSet>
      <dgm:spPr/>
    </dgm:pt>
    <dgm:pt modelId="{BF8CAE75-EEDE-4D08-9576-A333AD4AACD4}" type="pres">
      <dgm:prSet presAssocID="{5E550CA4-CD6A-46C2-B0A8-44930BE2A44F}" presName="node" presStyleLbl="vennNode1" presStyleIdx="2" presStyleCnt="7">
        <dgm:presLayoutVars>
          <dgm:bulletEnabled val="1"/>
        </dgm:presLayoutVars>
      </dgm:prSet>
      <dgm:spPr/>
    </dgm:pt>
    <dgm:pt modelId="{4DA5D80F-BC03-4390-A7DA-946074A8DE06}" type="pres">
      <dgm:prSet presAssocID="{0311D12A-EE52-4967-8124-896E86F72C70}" presName="node" presStyleLbl="vennNode1" presStyleIdx="3" presStyleCnt="7" custScaleX="109408">
        <dgm:presLayoutVars>
          <dgm:bulletEnabled val="1"/>
        </dgm:presLayoutVars>
      </dgm:prSet>
      <dgm:spPr/>
    </dgm:pt>
    <dgm:pt modelId="{0D80CFED-04ED-40A9-86FE-BF688D90C97B}" type="pres">
      <dgm:prSet presAssocID="{B45C6C09-3077-46E7-ADC7-3A4A4282087D}" presName="node" presStyleLbl="vennNode1" presStyleIdx="4" presStyleCnt="7">
        <dgm:presLayoutVars>
          <dgm:bulletEnabled val="1"/>
        </dgm:presLayoutVars>
      </dgm:prSet>
      <dgm:spPr/>
    </dgm:pt>
    <dgm:pt modelId="{8F9C426B-5997-40E0-B8A9-5C7AA121C7C3}" type="pres">
      <dgm:prSet presAssocID="{3BC9FAF2-180C-4AA0-99CB-A94379EEF27B}" presName="node" presStyleLbl="vennNode1" presStyleIdx="5" presStyleCnt="7">
        <dgm:presLayoutVars>
          <dgm:bulletEnabled val="1"/>
        </dgm:presLayoutVars>
      </dgm:prSet>
      <dgm:spPr/>
    </dgm:pt>
    <dgm:pt modelId="{DD1D6124-8D87-4751-82FD-E334ED1156C7}" type="pres">
      <dgm:prSet presAssocID="{EB254D82-5543-4A15-9ECA-762CC7960AF8}" presName="node" presStyleLbl="vennNode1" presStyleIdx="6" presStyleCnt="7">
        <dgm:presLayoutVars>
          <dgm:bulletEnabled val="1"/>
        </dgm:presLayoutVars>
      </dgm:prSet>
      <dgm:spPr/>
    </dgm:pt>
  </dgm:ptLst>
  <dgm:cxnLst>
    <dgm:cxn modelId="{AD0E1610-8D3B-4AE3-B4A1-18DF3F695991}" type="presOf" srcId="{3BC9FAF2-180C-4AA0-99CB-A94379EEF27B}" destId="{8F9C426B-5997-40E0-B8A9-5C7AA121C7C3}" srcOrd="0" destOrd="0" presId="urn:microsoft.com/office/officeart/2005/8/layout/radial3"/>
    <dgm:cxn modelId="{7B036A10-999C-4D1C-8A8C-817788709A9F}" srcId="{EA8B6F17-24CE-477F-B308-24B246E5A53F}" destId="{4277A0A2-0879-4534-A606-BAF331E685D6}" srcOrd="0" destOrd="0" parTransId="{C25F4EA2-3A1B-429A-A0CA-FE9AE2C15CBA}" sibTransId="{7194D86D-93B8-4504-8900-488CFA4FC220}"/>
    <dgm:cxn modelId="{64569210-F642-4C86-B522-614835508222}" srcId="{EA8B6F17-24CE-477F-B308-24B246E5A53F}" destId="{5E550CA4-CD6A-46C2-B0A8-44930BE2A44F}" srcOrd="1" destOrd="0" parTransId="{AEFC3A6F-BCB6-485C-9D1F-C7B154053336}" sibTransId="{719079F3-A539-4C5C-8EFA-BEDD7947915C}"/>
    <dgm:cxn modelId="{76EC3C12-452A-4CE7-B7E6-29F606A77917}" type="presOf" srcId="{5E550CA4-CD6A-46C2-B0A8-44930BE2A44F}" destId="{BF8CAE75-EEDE-4D08-9576-A333AD4AACD4}" srcOrd="0" destOrd="0" presId="urn:microsoft.com/office/officeart/2005/8/layout/radial3"/>
    <dgm:cxn modelId="{BC072613-BF4B-4E6A-89F6-6F6315F4AACE}" type="presOf" srcId="{0311D12A-EE52-4967-8124-896E86F72C70}" destId="{4DA5D80F-BC03-4390-A7DA-946074A8DE06}" srcOrd="0" destOrd="0" presId="urn:microsoft.com/office/officeart/2005/8/layout/radial3"/>
    <dgm:cxn modelId="{AC98295E-7D77-44CD-86E7-005AC9F3BFFC}" srcId="{EA8B6F17-24CE-477F-B308-24B246E5A53F}" destId="{B45C6C09-3077-46E7-ADC7-3A4A4282087D}" srcOrd="3" destOrd="0" parTransId="{0AD1DED6-161A-4D8C-9CDC-A12319A7099D}" sibTransId="{44D93A5D-B1AF-4024-A6EE-04A521893968}"/>
    <dgm:cxn modelId="{DFF69842-B370-4A98-BCBB-ED0BEFDCAC5B}" type="presOf" srcId="{4277A0A2-0879-4534-A606-BAF331E685D6}" destId="{433FA3DC-6B71-48D5-87A5-8558CFF48318}" srcOrd="0" destOrd="0" presId="urn:microsoft.com/office/officeart/2005/8/layout/radial3"/>
    <dgm:cxn modelId="{D0CFB487-314A-47D4-A609-579AF64CB23F}" type="presOf" srcId="{A96E2BE5-7F4C-48D8-96B8-DF2AFF54A2FA}" destId="{26C1D24B-2417-47C6-9BBC-1D1385BC29C2}" srcOrd="0" destOrd="0" presId="urn:microsoft.com/office/officeart/2005/8/layout/radial3"/>
    <dgm:cxn modelId="{D5BABC8F-23A9-4ACC-856D-465F02A38840}" srcId="{A96E2BE5-7F4C-48D8-96B8-DF2AFF54A2FA}" destId="{EA8B6F17-24CE-477F-B308-24B246E5A53F}" srcOrd="0" destOrd="0" parTransId="{048DAB1F-9180-4EC1-ABC2-0ABCF55BC5D1}" sibTransId="{D2CD61A8-ED83-4B27-81EB-2B14EDC35994}"/>
    <dgm:cxn modelId="{BAA98D91-FB43-4061-8AF5-2AC4E3CAD226}" srcId="{EA8B6F17-24CE-477F-B308-24B246E5A53F}" destId="{EB254D82-5543-4A15-9ECA-762CC7960AF8}" srcOrd="5" destOrd="0" parTransId="{60288706-821F-4391-B163-FC768041CB16}" sibTransId="{22A0FC35-9F11-4A3C-BA44-D4674887770D}"/>
    <dgm:cxn modelId="{AF647699-EFCA-4D76-9F9F-C3C99A06591C}" type="presOf" srcId="{EB254D82-5543-4A15-9ECA-762CC7960AF8}" destId="{DD1D6124-8D87-4751-82FD-E334ED1156C7}" srcOrd="0" destOrd="0" presId="urn:microsoft.com/office/officeart/2005/8/layout/radial3"/>
    <dgm:cxn modelId="{265FF99B-50B3-4548-B95E-57B4B3C931AA}" srcId="{EA8B6F17-24CE-477F-B308-24B246E5A53F}" destId="{3BC9FAF2-180C-4AA0-99CB-A94379EEF27B}" srcOrd="4" destOrd="0" parTransId="{5BA7E412-ECBC-45E7-BD95-A4C3489FFCEA}" sibTransId="{39277293-FD19-4F00-8191-8BBE6BDD8845}"/>
    <dgm:cxn modelId="{1AD270D0-28CF-4217-BA9F-B8CE02704849}" type="presOf" srcId="{EA8B6F17-24CE-477F-B308-24B246E5A53F}" destId="{736783AB-8D56-4EE6-8D3D-E1B9D442F1C0}" srcOrd="0" destOrd="0" presId="urn:microsoft.com/office/officeart/2005/8/layout/radial3"/>
    <dgm:cxn modelId="{15471CD9-1F21-4647-A008-5FD8A46ED878}" srcId="{EA8B6F17-24CE-477F-B308-24B246E5A53F}" destId="{0311D12A-EE52-4967-8124-896E86F72C70}" srcOrd="2" destOrd="0" parTransId="{46F616E1-34E6-45C4-960F-F1571A410ED6}" sibTransId="{CDA43552-A3BA-4163-97CF-633E9C1ACE3C}"/>
    <dgm:cxn modelId="{5E7D5EED-E67A-434B-A75E-BDF634A4EE45}" type="presOf" srcId="{B45C6C09-3077-46E7-ADC7-3A4A4282087D}" destId="{0D80CFED-04ED-40A9-86FE-BF688D90C97B}" srcOrd="0" destOrd="0" presId="urn:microsoft.com/office/officeart/2005/8/layout/radial3"/>
    <dgm:cxn modelId="{4BA5054D-6AA8-4576-9B18-E78FE53CCD6A}" type="presParOf" srcId="{26C1D24B-2417-47C6-9BBC-1D1385BC29C2}" destId="{F00E37F4-89F7-42ED-A713-7554A01AFAC8}" srcOrd="0" destOrd="0" presId="urn:microsoft.com/office/officeart/2005/8/layout/radial3"/>
    <dgm:cxn modelId="{73256D25-8FAC-422F-94AF-0B3FA65436D2}" type="presParOf" srcId="{F00E37F4-89F7-42ED-A713-7554A01AFAC8}" destId="{736783AB-8D56-4EE6-8D3D-E1B9D442F1C0}" srcOrd="0" destOrd="0" presId="urn:microsoft.com/office/officeart/2005/8/layout/radial3"/>
    <dgm:cxn modelId="{4EF47469-E076-4860-B0B8-D51C4964C8EE}" type="presParOf" srcId="{F00E37F4-89F7-42ED-A713-7554A01AFAC8}" destId="{433FA3DC-6B71-48D5-87A5-8558CFF48318}" srcOrd="1" destOrd="0" presId="urn:microsoft.com/office/officeart/2005/8/layout/radial3"/>
    <dgm:cxn modelId="{ACE2D3C0-6F21-4CD8-B3A7-85A0CEC60BA0}" type="presParOf" srcId="{F00E37F4-89F7-42ED-A713-7554A01AFAC8}" destId="{BF8CAE75-EEDE-4D08-9576-A333AD4AACD4}" srcOrd="2" destOrd="0" presId="urn:microsoft.com/office/officeart/2005/8/layout/radial3"/>
    <dgm:cxn modelId="{05525FAF-BDA7-422D-B14C-361A065D81DC}" type="presParOf" srcId="{F00E37F4-89F7-42ED-A713-7554A01AFAC8}" destId="{4DA5D80F-BC03-4390-A7DA-946074A8DE06}" srcOrd="3" destOrd="0" presId="urn:microsoft.com/office/officeart/2005/8/layout/radial3"/>
    <dgm:cxn modelId="{3052C239-C774-4C62-BF8D-1754FF963AC0}" type="presParOf" srcId="{F00E37F4-89F7-42ED-A713-7554A01AFAC8}" destId="{0D80CFED-04ED-40A9-86FE-BF688D90C97B}" srcOrd="4" destOrd="0" presId="urn:microsoft.com/office/officeart/2005/8/layout/radial3"/>
    <dgm:cxn modelId="{E294826F-5868-4A8D-AE58-B19236D36780}" type="presParOf" srcId="{F00E37F4-89F7-42ED-A713-7554A01AFAC8}" destId="{8F9C426B-5997-40E0-B8A9-5C7AA121C7C3}" srcOrd="5" destOrd="0" presId="urn:microsoft.com/office/officeart/2005/8/layout/radial3"/>
    <dgm:cxn modelId="{E19F4430-AEAD-4276-BBC3-DA8F46727E13}" type="presParOf" srcId="{F00E37F4-89F7-42ED-A713-7554A01AFAC8}" destId="{DD1D6124-8D87-4751-82FD-E334ED1156C7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6783AB-8D56-4EE6-8D3D-E1B9D442F1C0}">
      <dsp:nvSpPr>
        <dsp:cNvPr id="0" name=""/>
        <dsp:cNvSpPr/>
      </dsp:nvSpPr>
      <dsp:spPr>
        <a:xfrm>
          <a:off x="2541519" y="1246259"/>
          <a:ext cx="3104717" cy="3104717"/>
        </a:xfrm>
        <a:prstGeom prst="ellipse">
          <a:avLst/>
        </a:prstGeom>
        <a:solidFill>
          <a:srgbClr val="0080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Non-Religious</a:t>
          </a:r>
        </a:p>
      </dsp:txBody>
      <dsp:txXfrm>
        <a:off x="2996194" y="1700934"/>
        <a:ext cx="2195367" cy="2195367"/>
      </dsp:txXfrm>
    </dsp:sp>
    <dsp:sp modelId="{433FA3DC-6B71-48D5-87A5-8558CFF48318}">
      <dsp:nvSpPr>
        <dsp:cNvPr id="0" name=""/>
        <dsp:cNvSpPr/>
      </dsp:nvSpPr>
      <dsp:spPr>
        <a:xfrm>
          <a:off x="3200403" y="554"/>
          <a:ext cx="1786951" cy="1552358"/>
        </a:xfrm>
        <a:prstGeom prst="ellipse">
          <a:avLst/>
        </a:prstGeom>
        <a:solidFill>
          <a:srgbClr val="FFFF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Atheism</a:t>
          </a:r>
        </a:p>
      </dsp:txBody>
      <dsp:txXfrm>
        <a:off x="3462096" y="227892"/>
        <a:ext cx="1263565" cy="1097682"/>
      </dsp:txXfrm>
    </dsp:sp>
    <dsp:sp modelId="{BF8CAE75-EEDE-4D08-9576-A333AD4AACD4}">
      <dsp:nvSpPr>
        <dsp:cNvPr id="0" name=""/>
        <dsp:cNvSpPr/>
      </dsp:nvSpPr>
      <dsp:spPr>
        <a:xfrm>
          <a:off x="5228194" y="2022439"/>
          <a:ext cx="1775137" cy="1552358"/>
        </a:xfrm>
        <a:prstGeom prst="ellipse">
          <a:avLst/>
        </a:prstGeom>
        <a:solidFill>
          <a:schemeClr val="accent5">
            <a:lumMod val="7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Evolution</a:t>
          </a:r>
        </a:p>
      </dsp:txBody>
      <dsp:txXfrm>
        <a:off x="5488157" y="2249777"/>
        <a:ext cx="1255211" cy="1097682"/>
      </dsp:txXfrm>
    </dsp:sp>
    <dsp:sp modelId="{4DA5D80F-BC03-4390-A7DA-946074A8DE06}">
      <dsp:nvSpPr>
        <dsp:cNvPr id="0" name=""/>
        <dsp:cNvSpPr/>
      </dsp:nvSpPr>
      <dsp:spPr>
        <a:xfrm>
          <a:off x="3124058" y="4044324"/>
          <a:ext cx="1939641" cy="1552358"/>
        </a:xfrm>
        <a:prstGeom prst="ellipse">
          <a:avLst/>
        </a:prstGeom>
        <a:solidFill>
          <a:schemeClr val="accent4">
            <a:lumMod val="7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Humanism</a:t>
          </a:r>
        </a:p>
      </dsp:txBody>
      <dsp:txXfrm>
        <a:off x="3408112" y="4271662"/>
        <a:ext cx="1371533" cy="1097682"/>
      </dsp:txXfrm>
    </dsp:sp>
    <dsp:sp modelId="{0D80CFED-04ED-40A9-86FE-BF688D90C97B}">
      <dsp:nvSpPr>
        <dsp:cNvPr id="0" name=""/>
        <dsp:cNvSpPr/>
      </dsp:nvSpPr>
      <dsp:spPr>
        <a:xfrm>
          <a:off x="1170849" y="2022439"/>
          <a:ext cx="1802288" cy="1552358"/>
        </a:xfrm>
        <a:prstGeom prst="ellipse">
          <a:avLst/>
        </a:prstGeom>
        <a:solidFill>
          <a:schemeClr val="bg2">
            <a:lumMod val="5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Agnostic</a:t>
          </a:r>
        </a:p>
      </dsp:txBody>
      <dsp:txXfrm>
        <a:off x="1434788" y="2249777"/>
        <a:ext cx="1274410" cy="10976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6783AB-8D56-4EE6-8D3D-E1B9D442F1C0}">
      <dsp:nvSpPr>
        <dsp:cNvPr id="0" name=""/>
        <dsp:cNvSpPr/>
      </dsp:nvSpPr>
      <dsp:spPr>
        <a:xfrm>
          <a:off x="2707011" y="1270938"/>
          <a:ext cx="3166196" cy="3166196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Religious</a:t>
          </a:r>
        </a:p>
      </dsp:txBody>
      <dsp:txXfrm>
        <a:off x="3170690" y="1734617"/>
        <a:ext cx="2238838" cy="2238838"/>
      </dsp:txXfrm>
    </dsp:sp>
    <dsp:sp modelId="{433FA3DC-6B71-48D5-87A5-8558CFF48318}">
      <dsp:nvSpPr>
        <dsp:cNvPr id="0" name=""/>
        <dsp:cNvSpPr/>
      </dsp:nvSpPr>
      <dsp:spPr>
        <a:xfrm>
          <a:off x="3389830" y="570"/>
          <a:ext cx="1772832" cy="1583098"/>
        </a:xfrm>
        <a:prstGeom prst="ellipse">
          <a:avLst/>
        </a:prstGeom>
        <a:solidFill>
          <a:srgbClr val="0099FF">
            <a:alpha val="49804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Jewish</a:t>
          </a:r>
        </a:p>
      </dsp:txBody>
      <dsp:txXfrm>
        <a:off x="3649455" y="232409"/>
        <a:ext cx="1253582" cy="1119420"/>
      </dsp:txXfrm>
    </dsp:sp>
    <dsp:sp modelId="{BF8CAE75-EEDE-4D08-9576-A333AD4AACD4}">
      <dsp:nvSpPr>
        <dsp:cNvPr id="0" name=""/>
        <dsp:cNvSpPr/>
      </dsp:nvSpPr>
      <dsp:spPr>
        <a:xfrm>
          <a:off x="5201117" y="1031526"/>
          <a:ext cx="1749339" cy="1583098"/>
        </a:xfrm>
        <a:prstGeom prst="ellipse">
          <a:avLst/>
        </a:prstGeom>
        <a:solidFill>
          <a:srgbClr val="92D050">
            <a:alpha val="7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Muslim</a:t>
          </a:r>
        </a:p>
      </dsp:txBody>
      <dsp:txXfrm>
        <a:off x="5457302" y="1263365"/>
        <a:ext cx="1236969" cy="1119420"/>
      </dsp:txXfrm>
    </dsp:sp>
    <dsp:sp modelId="{4DA5D80F-BC03-4390-A7DA-946074A8DE06}">
      <dsp:nvSpPr>
        <dsp:cNvPr id="0" name=""/>
        <dsp:cNvSpPr/>
      </dsp:nvSpPr>
      <dsp:spPr>
        <a:xfrm>
          <a:off x="5210449" y="3093448"/>
          <a:ext cx="1730674" cy="1583098"/>
        </a:xfrm>
        <a:prstGeom prst="ellipse">
          <a:avLst/>
        </a:prstGeom>
        <a:solidFill>
          <a:schemeClr val="accent4">
            <a:lumMod val="7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Buddhist</a:t>
          </a:r>
        </a:p>
      </dsp:txBody>
      <dsp:txXfrm>
        <a:off x="5463900" y="3325287"/>
        <a:ext cx="1223772" cy="1119420"/>
      </dsp:txXfrm>
    </dsp:sp>
    <dsp:sp modelId="{0D80CFED-04ED-40A9-86FE-BF688D90C97B}">
      <dsp:nvSpPr>
        <dsp:cNvPr id="0" name=""/>
        <dsp:cNvSpPr/>
      </dsp:nvSpPr>
      <dsp:spPr>
        <a:xfrm>
          <a:off x="3498560" y="4124409"/>
          <a:ext cx="1583098" cy="1583098"/>
        </a:xfrm>
        <a:prstGeom prst="ellipse">
          <a:avLst/>
        </a:prstGeom>
        <a:solidFill>
          <a:srgbClr val="FFC0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Hindu</a:t>
          </a:r>
        </a:p>
      </dsp:txBody>
      <dsp:txXfrm>
        <a:off x="3730399" y="4356248"/>
        <a:ext cx="1119420" cy="1119420"/>
      </dsp:txXfrm>
    </dsp:sp>
    <dsp:sp modelId="{8F9C426B-5997-40E0-B8A9-5C7AA121C7C3}">
      <dsp:nvSpPr>
        <dsp:cNvPr id="0" name=""/>
        <dsp:cNvSpPr/>
      </dsp:nvSpPr>
      <dsp:spPr>
        <a:xfrm>
          <a:off x="1712883" y="3093448"/>
          <a:ext cx="1583098" cy="1583098"/>
        </a:xfrm>
        <a:prstGeom prst="ellipse">
          <a:avLst/>
        </a:prstGeom>
        <a:solidFill>
          <a:srgbClr val="7030A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Deist</a:t>
          </a:r>
        </a:p>
      </dsp:txBody>
      <dsp:txXfrm>
        <a:off x="1944722" y="3325287"/>
        <a:ext cx="1119420" cy="1119420"/>
      </dsp:txXfrm>
    </dsp:sp>
    <dsp:sp modelId="{DD1D6124-8D87-4751-82FD-E334ED1156C7}">
      <dsp:nvSpPr>
        <dsp:cNvPr id="0" name=""/>
        <dsp:cNvSpPr/>
      </dsp:nvSpPr>
      <dsp:spPr>
        <a:xfrm>
          <a:off x="1611652" y="1031526"/>
          <a:ext cx="1785560" cy="1583098"/>
        </a:xfrm>
        <a:prstGeom prst="ellipse">
          <a:avLst/>
        </a:prstGeom>
        <a:solidFill>
          <a:srgbClr val="FF00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“Christian”</a:t>
          </a:r>
        </a:p>
      </dsp:txBody>
      <dsp:txXfrm>
        <a:off x="1873141" y="1263365"/>
        <a:ext cx="1262582" cy="11194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6783AB-8D56-4EE6-8D3D-E1B9D442F1C0}">
      <dsp:nvSpPr>
        <dsp:cNvPr id="0" name=""/>
        <dsp:cNvSpPr/>
      </dsp:nvSpPr>
      <dsp:spPr>
        <a:xfrm>
          <a:off x="2353106" y="1289446"/>
          <a:ext cx="3212306" cy="3212306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Believe in Jesus</a:t>
          </a:r>
        </a:p>
      </dsp:txBody>
      <dsp:txXfrm>
        <a:off x="2823537" y="1759877"/>
        <a:ext cx="2271444" cy="2271444"/>
      </dsp:txXfrm>
    </dsp:sp>
    <dsp:sp modelId="{433FA3DC-6B71-48D5-87A5-8558CFF48318}">
      <dsp:nvSpPr>
        <dsp:cNvPr id="0" name=""/>
        <dsp:cNvSpPr/>
      </dsp:nvSpPr>
      <dsp:spPr>
        <a:xfrm>
          <a:off x="3075104" y="573"/>
          <a:ext cx="1768310" cy="1606153"/>
        </a:xfrm>
        <a:prstGeom prst="ellipse">
          <a:avLst/>
        </a:prstGeom>
        <a:solidFill>
          <a:schemeClr val="accent2">
            <a:lumMod val="50000"/>
            <a:alpha val="49804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Catholic</a:t>
          </a:r>
        </a:p>
      </dsp:txBody>
      <dsp:txXfrm>
        <a:off x="3334067" y="235789"/>
        <a:ext cx="1250384" cy="1135721"/>
      </dsp:txXfrm>
    </dsp:sp>
    <dsp:sp modelId="{BF8CAE75-EEDE-4D08-9576-A333AD4AACD4}">
      <dsp:nvSpPr>
        <dsp:cNvPr id="0" name=""/>
        <dsp:cNvSpPr/>
      </dsp:nvSpPr>
      <dsp:spPr>
        <a:xfrm>
          <a:off x="4967864" y="1046548"/>
          <a:ext cx="1606153" cy="1606153"/>
        </a:xfrm>
        <a:prstGeom prst="ellipse">
          <a:avLst/>
        </a:prstGeom>
        <a:solidFill>
          <a:srgbClr val="92D050">
            <a:alpha val="7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Protest-ant</a:t>
          </a:r>
        </a:p>
      </dsp:txBody>
      <dsp:txXfrm>
        <a:off x="5203080" y="1281764"/>
        <a:ext cx="1135721" cy="1135721"/>
      </dsp:txXfrm>
    </dsp:sp>
    <dsp:sp modelId="{4DA5D80F-BC03-4390-A7DA-946074A8DE06}">
      <dsp:nvSpPr>
        <dsp:cNvPr id="0" name=""/>
        <dsp:cNvSpPr/>
      </dsp:nvSpPr>
      <dsp:spPr>
        <a:xfrm>
          <a:off x="4892311" y="3138498"/>
          <a:ext cx="1757260" cy="1606153"/>
        </a:xfrm>
        <a:prstGeom prst="ellipse">
          <a:avLst/>
        </a:prstGeom>
        <a:solidFill>
          <a:schemeClr val="accent5">
            <a:lumMod val="40000"/>
            <a:lumOff val="6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Calvinist</a:t>
          </a:r>
        </a:p>
      </dsp:txBody>
      <dsp:txXfrm>
        <a:off x="5149656" y="3373714"/>
        <a:ext cx="1242570" cy="1135721"/>
      </dsp:txXfrm>
    </dsp:sp>
    <dsp:sp modelId="{0D80CFED-04ED-40A9-86FE-BF688D90C97B}">
      <dsp:nvSpPr>
        <dsp:cNvPr id="0" name=""/>
        <dsp:cNvSpPr/>
      </dsp:nvSpPr>
      <dsp:spPr>
        <a:xfrm>
          <a:off x="3156182" y="4184473"/>
          <a:ext cx="1606153" cy="1606153"/>
        </a:xfrm>
        <a:prstGeom prst="ellipse">
          <a:avLst/>
        </a:prstGeom>
        <a:solidFill>
          <a:srgbClr val="FFC0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Charis-</a:t>
          </a:r>
          <a:r>
            <a:rPr lang="en-US" sz="3200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matic</a:t>
          </a:r>
          <a:endParaRPr lang="en-US" sz="32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91398" y="4419689"/>
        <a:ext cx="1135721" cy="1135721"/>
      </dsp:txXfrm>
    </dsp:sp>
    <dsp:sp modelId="{8F9C426B-5997-40E0-B8A9-5C7AA121C7C3}">
      <dsp:nvSpPr>
        <dsp:cNvPr id="0" name=""/>
        <dsp:cNvSpPr/>
      </dsp:nvSpPr>
      <dsp:spPr>
        <a:xfrm>
          <a:off x="1344500" y="3138498"/>
          <a:ext cx="1606153" cy="1606153"/>
        </a:xfrm>
        <a:prstGeom prst="ellipse">
          <a:avLst/>
        </a:prstGeom>
        <a:solidFill>
          <a:srgbClr val="7030A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3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JW</a:t>
          </a:r>
        </a:p>
      </dsp:txBody>
      <dsp:txXfrm>
        <a:off x="1579716" y="3373714"/>
        <a:ext cx="1135721" cy="1135721"/>
      </dsp:txXfrm>
    </dsp:sp>
    <dsp:sp modelId="{DD1D6124-8D87-4751-82FD-E334ED1156C7}">
      <dsp:nvSpPr>
        <dsp:cNvPr id="0" name=""/>
        <dsp:cNvSpPr/>
      </dsp:nvSpPr>
      <dsp:spPr>
        <a:xfrm>
          <a:off x="1344500" y="1046548"/>
          <a:ext cx="1606153" cy="1606153"/>
        </a:xfrm>
        <a:prstGeom prst="ellipse">
          <a:avLst/>
        </a:prstGeom>
        <a:solidFill>
          <a:srgbClr val="FF00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LDS</a:t>
          </a:r>
        </a:p>
      </dsp:txBody>
      <dsp:txXfrm>
        <a:off x="1579716" y="1281764"/>
        <a:ext cx="1135721" cy="11357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DE7A2-50D1-4400-88E2-5E32D940C051}" type="datetimeFigureOut">
              <a:rPr lang="en-US"/>
              <a:pPr/>
              <a:t>4/24/2022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F674F-5FF1-4C50-AE02-5B1470F93F7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03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94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858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14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346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249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482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7278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3882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367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102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795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29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0982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59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882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276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05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287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82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75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80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0F119-1FF8-4546-B33C-D899D33F052B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80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76D5A-7462-4544-9C08-AA529E5DB8A6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6840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king the Lost” (September 11, 2016 AM Sermon) – North Charleston church  of Christ">
            <a:extLst>
              <a:ext uri="{FF2B5EF4-FFF2-40B4-BE49-F238E27FC236}">
                <a16:creationId xmlns:a16="http://schemas.microsoft.com/office/drawing/2014/main" id="{948AC9B2-892B-4D4A-BA23-4CDAFB3C1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03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8446B12-7391-4711-8B31-112A0B896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2584B2-CD3A-4C37-8889-D981D78B23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49" y="3990205"/>
            <a:ext cx="7889082" cy="1200329"/>
          </a:xfrm>
        </p:spPr>
        <p:txBody>
          <a:bodyPr wrap="square" anchor="b">
            <a:normAutofit/>
          </a:bodyPr>
          <a:lstStyle/>
          <a:p>
            <a:pPr algn="l"/>
            <a:r>
              <a:rPr lang="en-US" sz="6300" b="1" dirty="0">
                <a:solidFill>
                  <a:schemeClr val="bg1"/>
                </a:solidFill>
                <a:latin typeface="+mn-lt"/>
              </a:rPr>
              <a:t>Evaluating Prospects</a:t>
            </a:r>
          </a:p>
        </p:txBody>
      </p:sp>
      <p:pic>
        <p:nvPicPr>
          <p:cNvPr id="1026" name="Picture 2" descr="How to Use Targeted Prospecting to Find New Customers">
            <a:extLst>
              <a:ext uri="{FF2B5EF4-FFF2-40B4-BE49-F238E27FC236}">
                <a16:creationId xmlns:a16="http://schemas.microsoft.com/office/drawing/2014/main" id="{0FECBABA-051D-452F-AE36-B6535094F5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5"/>
          <a:stretch/>
        </p:blipFill>
        <p:spPr bwMode="auto">
          <a:xfrm>
            <a:off x="20" y="10"/>
            <a:ext cx="9143980" cy="3657590"/>
          </a:xfrm>
          <a:custGeom>
            <a:avLst/>
            <a:gdLst/>
            <a:ahLst/>
            <a:cxnLst/>
            <a:rect l="l" t="t" r="r" b="b"/>
            <a:pathLst>
              <a:path w="12192000" h="3657600">
                <a:moveTo>
                  <a:pt x="7230262" y="3468462"/>
                </a:moveTo>
                <a:lnTo>
                  <a:pt x="7197115" y="3474938"/>
                </a:lnTo>
                <a:lnTo>
                  <a:pt x="7214545" y="3473344"/>
                </a:lnTo>
                <a:cubicBezTo>
                  <a:pt x="7220308" y="3472558"/>
                  <a:pt x="7225785" y="3471224"/>
                  <a:pt x="7230262" y="3468462"/>
                </a:cubicBezTo>
                <a:close/>
                <a:moveTo>
                  <a:pt x="7009120" y="3411863"/>
                </a:moveTo>
                <a:lnTo>
                  <a:pt x="7021563" y="3422955"/>
                </a:lnTo>
                <a:lnTo>
                  <a:pt x="7021563" y="3422954"/>
                </a:lnTo>
                <a:close/>
                <a:moveTo>
                  <a:pt x="7768443" y="3303674"/>
                </a:moveTo>
                <a:lnTo>
                  <a:pt x="7768443" y="3303675"/>
                </a:lnTo>
                <a:lnTo>
                  <a:pt x="7792447" y="3326153"/>
                </a:lnTo>
                <a:cubicBezTo>
                  <a:pt x="7785969" y="3320057"/>
                  <a:pt x="7779301" y="3313961"/>
                  <a:pt x="7768443" y="3303674"/>
                </a:cubicBezTo>
                <a:close/>
                <a:moveTo>
                  <a:pt x="4038748" y="3301555"/>
                </a:moveTo>
                <a:lnTo>
                  <a:pt x="4030517" y="3313199"/>
                </a:lnTo>
                <a:cubicBezTo>
                  <a:pt x="4026230" y="3321105"/>
                  <a:pt x="4021242" y="3327345"/>
                  <a:pt x="4015609" y="3332050"/>
                </a:cubicBezTo>
                <a:lnTo>
                  <a:pt x="3996845" y="3341704"/>
                </a:lnTo>
                <a:cubicBezTo>
                  <a:pt x="4010562" y="3338155"/>
                  <a:pt x="4021944" y="3329011"/>
                  <a:pt x="4030518" y="3313199"/>
                </a:cubicBezTo>
                <a:close/>
                <a:moveTo>
                  <a:pt x="6245343" y="3298149"/>
                </a:moveTo>
                <a:lnTo>
                  <a:pt x="6274406" y="3304945"/>
                </a:lnTo>
                <a:lnTo>
                  <a:pt x="6291247" y="3311262"/>
                </a:lnTo>
                <a:lnTo>
                  <a:pt x="6291385" y="3311314"/>
                </a:lnTo>
                <a:lnTo>
                  <a:pt x="6306284" y="3317152"/>
                </a:lnTo>
                <a:lnTo>
                  <a:pt x="6308075" y="3317568"/>
                </a:lnTo>
                <a:lnTo>
                  <a:pt x="6313855" y="3319733"/>
                </a:lnTo>
                <a:cubicBezTo>
                  <a:pt x="6321454" y="3322121"/>
                  <a:pt x="6329151" y="3323858"/>
                  <a:pt x="6337048" y="3324296"/>
                </a:cubicBezTo>
                <a:lnTo>
                  <a:pt x="6308075" y="3317568"/>
                </a:lnTo>
                <a:lnTo>
                  <a:pt x="6291385" y="3311314"/>
                </a:lnTo>
                <a:lnTo>
                  <a:pt x="6276197" y="3305364"/>
                </a:lnTo>
                <a:lnTo>
                  <a:pt x="6274406" y="3304945"/>
                </a:lnTo>
                <a:lnTo>
                  <a:pt x="6268613" y="3302771"/>
                </a:lnTo>
                <a:cubicBezTo>
                  <a:pt x="6260996" y="3300370"/>
                  <a:pt x="6253273" y="3298613"/>
                  <a:pt x="6245343" y="3298149"/>
                </a:cubicBezTo>
                <a:close/>
                <a:moveTo>
                  <a:pt x="6558837" y="3268317"/>
                </a:moveTo>
                <a:cubicBezTo>
                  <a:pt x="6548970" y="3267668"/>
                  <a:pt x="6539355" y="3268073"/>
                  <a:pt x="6529984" y="3269763"/>
                </a:cubicBezTo>
                <a:lnTo>
                  <a:pt x="6589207" y="3273193"/>
                </a:lnTo>
                <a:cubicBezTo>
                  <a:pt x="6578825" y="3270668"/>
                  <a:pt x="6568705" y="3268966"/>
                  <a:pt x="6558837" y="3268317"/>
                </a:cubicBezTo>
                <a:close/>
                <a:moveTo>
                  <a:pt x="4834454" y="3207659"/>
                </a:moveTo>
                <a:cubicBezTo>
                  <a:pt x="4849504" y="3224138"/>
                  <a:pt x="4866316" y="3230376"/>
                  <a:pt x="4883986" y="3231901"/>
                </a:cubicBezTo>
                <a:lnTo>
                  <a:pt x="4858238" y="3225387"/>
                </a:lnTo>
                <a:cubicBezTo>
                  <a:pt x="4849945" y="3221578"/>
                  <a:pt x="4841981" y="3215898"/>
                  <a:pt x="4834454" y="3207659"/>
                </a:cubicBezTo>
                <a:close/>
                <a:moveTo>
                  <a:pt x="5056443" y="3205325"/>
                </a:moveTo>
                <a:lnTo>
                  <a:pt x="5072589" y="3206105"/>
                </a:lnTo>
                <a:cubicBezTo>
                  <a:pt x="5078053" y="3207563"/>
                  <a:pt x="5083590" y="3210326"/>
                  <a:pt x="5089162" y="3214707"/>
                </a:cubicBezTo>
                <a:cubicBezTo>
                  <a:pt x="5078020" y="3205944"/>
                  <a:pt x="5067015" y="3203658"/>
                  <a:pt x="5056443" y="3205325"/>
                </a:cubicBezTo>
                <a:close/>
                <a:moveTo>
                  <a:pt x="739852" y="2905443"/>
                </a:moveTo>
                <a:cubicBezTo>
                  <a:pt x="733899" y="2911992"/>
                  <a:pt x="728660" y="2919613"/>
                  <a:pt x="724278" y="2926662"/>
                </a:cubicBezTo>
                <a:cubicBezTo>
                  <a:pt x="719849" y="2933806"/>
                  <a:pt x="714527" y="2939152"/>
                  <a:pt x="708621" y="2942822"/>
                </a:cubicBezTo>
                <a:lnTo>
                  <a:pt x="691439" y="2948297"/>
                </a:lnTo>
                <a:lnTo>
                  <a:pt x="708622" y="2942822"/>
                </a:lnTo>
                <a:cubicBezTo>
                  <a:pt x="714527" y="2939152"/>
                  <a:pt x="719849" y="2933806"/>
                  <a:pt x="724279" y="2926662"/>
                </a:cubicBezTo>
                <a:cubicBezTo>
                  <a:pt x="728660" y="2919613"/>
                  <a:pt x="733899" y="2911992"/>
                  <a:pt x="739852" y="2905443"/>
                </a:cubicBezTo>
                <a:close/>
                <a:moveTo>
                  <a:pt x="8934151" y="2836933"/>
                </a:moveTo>
                <a:cubicBezTo>
                  <a:pt x="8940248" y="2842173"/>
                  <a:pt x="8947058" y="2847506"/>
                  <a:pt x="8954249" y="2851864"/>
                </a:cubicBezTo>
                <a:lnTo>
                  <a:pt x="8962389" y="2855163"/>
                </a:lnTo>
                <a:lnTo>
                  <a:pt x="8954250" y="2851864"/>
                </a:lnTo>
                <a:cubicBezTo>
                  <a:pt x="8947058" y="2847506"/>
                  <a:pt x="8940248" y="2842173"/>
                  <a:pt x="8934151" y="2836933"/>
                </a:cubicBezTo>
                <a:close/>
                <a:moveTo>
                  <a:pt x="2314816" y="2835337"/>
                </a:moveTo>
                <a:cubicBezTo>
                  <a:pt x="2309720" y="2836314"/>
                  <a:pt x="2304339" y="2838362"/>
                  <a:pt x="2300909" y="2840743"/>
                </a:cubicBezTo>
                <a:cubicBezTo>
                  <a:pt x="2267856" y="2863985"/>
                  <a:pt x="2242281" y="2875891"/>
                  <a:pt x="2216515" y="2876487"/>
                </a:cubicBezTo>
                <a:cubicBezTo>
                  <a:pt x="2242281" y="2875891"/>
                  <a:pt x="2267856" y="2863985"/>
                  <a:pt x="2300910" y="2840743"/>
                </a:cubicBezTo>
                <a:close/>
                <a:moveTo>
                  <a:pt x="1916629" y="2813600"/>
                </a:moveTo>
                <a:lnTo>
                  <a:pt x="1907132" y="2816930"/>
                </a:lnTo>
                <a:lnTo>
                  <a:pt x="1866619" y="2826615"/>
                </a:lnTo>
                <a:lnTo>
                  <a:pt x="1907133" y="2816930"/>
                </a:lnTo>
                <a:close/>
                <a:moveTo>
                  <a:pt x="2058204" y="2802832"/>
                </a:moveTo>
                <a:cubicBezTo>
                  <a:pt x="2076636" y="2804546"/>
                  <a:pt x="2095174" y="2805403"/>
                  <a:pt x="2108194" y="2817539"/>
                </a:cubicBezTo>
                <a:cubicBezTo>
                  <a:pt x="2095175" y="2805403"/>
                  <a:pt x="2076636" y="2804546"/>
                  <a:pt x="2058204" y="2802832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810707"/>
                </a:lnTo>
                <a:cubicBezTo>
                  <a:pt x="12192000" y="826330"/>
                  <a:pt x="12192000" y="835855"/>
                  <a:pt x="12192000" y="845570"/>
                </a:cubicBezTo>
                <a:lnTo>
                  <a:pt x="12192000" y="1243302"/>
                </a:lnTo>
                <a:lnTo>
                  <a:pt x="12160947" y="1271923"/>
                </a:lnTo>
                <a:cubicBezTo>
                  <a:pt x="12118083" y="1293449"/>
                  <a:pt x="12072360" y="1312882"/>
                  <a:pt x="12026448" y="1332123"/>
                </a:cubicBezTo>
                <a:cubicBezTo>
                  <a:pt x="12013114" y="1337649"/>
                  <a:pt x="11998443" y="1340697"/>
                  <a:pt x="11986443" y="1348126"/>
                </a:cubicBezTo>
                <a:cubicBezTo>
                  <a:pt x="11931195" y="1382036"/>
                  <a:pt x="11877664" y="1418614"/>
                  <a:pt x="11821656" y="1451191"/>
                </a:cubicBezTo>
                <a:cubicBezTo>
                  <a:pt x="11763931" y="1484910"/>
                  <a:pt x="11712304" y="1524726"/>
                  <a:pt x="11672489" y="1578639"/>
                </a:cubicBezTo>
                <a:cubicBezTo>
                  <a:pt x="11635529" y="1628743"/>
                  <a:pt x="11599714" y="1679607"/>
                  <a:pt x="11562947" y="1729900"/>
                </a:cubicBezTo>
                <a:cubicBezTo>
                  <a:pt x="11553613" y="1742665"/>
                  <a:pt x="11545039" y="1757715"/>
                  <a:pt x="11532275" y="1765907"/>
                </a:cubicBezTo>
                <a:cubicBezTo>
                  <a:pt x="11505795" y="1783052"/>
                  <a:pt x="11476838" y="1796959"/>
                  <a:pt x="11448453" y="1811057"/>
                </a:cubicBezTo>
                <a:cubicBezTo>
                  <a:pt x="11424069" y="1823059"/>
                  <a:pt x="11398160" y="1832011"/>
                  <a:pt x="11374346" y="1844966"/>
                </a:cubicBezTo>
                <a:cubicBezTo>
                  <a:pt x="11355296" y="1855255"/>
                  <a:pt x="11338339" y="1869543"/>
                  <a:pt x="11320623" y="1882497"/>
                </a:cubicBezTo>
                <a:cubicBezTo>
                  <a:pt x="11305192" y="1893736"/>
                  <a:pt x="11288238" y="1903452"/>
                  <a:pt x="11275283" y="1916978"/>
                </a:cubicBezTo>
                <a:cubicBezTo>
                  <a:pt x="11243658" y="1949745"/>
                  <a:pt x="11211843" y="1981940"/>
                  <a:pt x="11172600" y="2006136"/>
                </a:cubicBezTo>
                <a:cubicBezTo>
                  <a:pt x="11133927" y="2030138"/>
                  <a:pt x="11097350" y="2057001"/>
                  <a:pt x="11058869" y="2081386"/>
                </a:cubicBezTo>
                <a:cubicBezTo>
                  <a:pt x="11021146" y="2105199"/>
                  <a:pt x="10987046" y="2131297"/>
                  <a:pt x="10967423" y="2173591"/>
                </a:cubicBezTo>
                <a:cubicBezTo>
                  <a:pt x="10958661" y="2192259"/>
                  <a:pt x="10946279" y="2212644"/>
                  <a:pt x="10929704" y="2223503"/>
                </a:cubicBezTo>
                <a:cubicBezTo>
                  <a:pt x="10906081" y="2238934"/>
                  <a:pt x="10876171" y="2244459"/>
                  <a:pt x="10850453" y="2257603"/>
                </a:cubicBezTo>
                <a:cubicBezTo>
                  <a:pt x="10820162" y="2273034"/>
                  <a:pt x="10785111" y="2286370"/>
                  <a:pt x="10764534" y="2310945"/>
                </a:cubicBezTo>
                <a:cubicBezTo>
                  <a:pt x="10746246" y="2332855"/>
                  <a:pt x="10727767" y="2349999"/>
                  <a:pt x="10703573" y="2363905"/>
                </a:cubicBezTo>
                <a:cubicBezTo>
                  <a:pt x="10686617" y="2373622"/>
                  <a:pt x="10674046" y="2391338"/>
                  <a:pt x="10656519" y="2399340"/>
                </a:cubicBezTo>
                <a:cubicBezTo>
                  <a:pt x="10633467" y="2410009"/>
                  <a:pt x="10610225" y="2418391"/>
                  <a:pt x="10590031" y="2434966"/>
                </a:cubicBezTo>
                <a:cubicBezTo>
                  <a:pt x="10569075" y="2452110"/>
                  <a:pt x="10545263" y="2465636"/>
                  <a:pt x="10523354" y="2481639"/>
                </a:cubicBezTo>
                <a:cubicBezTo>
                  <a:pt x="10511734" y="2490211"/>
                  <a:pt x="10502208" y="2501451"/>
                  <a:pt x="10490969" y="2510406"/>
                </a:cubicBezTo>
                <a:cubicBezTo>
                  <a:pt x="10470394" y="2526788"/>
                  <a:pt x="10449438" y="2542791"/>
                  <a:pt x="10428291" y="2558222"/>
                </a:cubicBezTo>
                <a:cubicBezTo>
                  <a:pt x="10407146" y="2573655"/>
                  <a:pt x="10386952" y="2591561"/>
                  <a:pt x="10363709" y="2602801"/>
                </a:cubicBezTo>
                <a:cubicBezTo>
                  <a:pt x="10324086" y="2621851"/>
                  <a:pt x="10280840" y="2633282"/>
                  <a:pt x="10242357" y="2653857"/>
                </a:cubicBezTo>
                <a:cubicBezTo>
                  <a:pt x="10203304" y="2674811"/>
                  <a:pt x="10166536" y="2701103"/>
                  <a:pt x="10131863" y="2728915"/>
                </a:cubicBezTo>
                <a:cubicBezTo>
                  <a:pt x="10104430" y="2750824"/>
                  <a:pt x="10078713" y="2772543"/>
                  <a:pt x="10044230" y="2783782"/>
                </a:cubicBezTo>
                <a:cubicBezTo>
                  <a:pt x="10024990" y="2790070"/>
                  <a:pt x="10004797" y="2803786"/>
                  <a:pt x="9993175" y="2819789"/>
                </a:cubicBezTo>
                <a:cubicBezTo>
                  <a:pt x="9968027" y="2854649"/>
                  <a:pt x="9935832" y="2879226"/>
                  <a:pt x="9899446" y="2900182"/>
                </a:cubicBezTo>
                <a:cubicBezTo>
                  <a:pt x="9850865" y="2928376"/>
                  <a:pt x="9802858" y="2957143"/>
                  <a:pt x="9754088" y="2984766"/>
                </a:cubicBezTo>
                <a:cubicBezTo>
                  <a:pt x="9725323" y="3001151"/>
                  <a:pt x="9696749" y="3018485"/>
                  <a:pt x="9666265" y="3030488"/>
                </a:cubicBezTo>
                <a:cubicBezTo>
                  <a:pt x="9603971" y="3055255"/>
                  <a:pt x="9540152" y="3076399"/>
                  <a:pt x="9477283" y="3099451"/>
                </a:cubicBezTo>
                <a:cubicBezTo>
                  <a:pt x="9456709" y="3106880"/>
                  <a:pt x="9437278" y="3117549"/>
                  <a:pt x="9416321" y="3124026"/>
                </a:cubicBezTo>
                <a:cubicBezTo>
                  <a:pt x="9393650" y="3131075"/>
                  <a:pt x="9369267" y="3133171"/>
                  <a:pt x="9346597" y="3140219"/>
                </a:cubicBezTo>
                <a:cubicBezTo>
                  <a:pt x="9308875" y="3151840"/>
                  <a:pt x="9272298" y="3166701"/>
                  <a:pt x="9234579" y="3178511"/>
                </a:cubicBezTo>
                <a:cubicBezTo>
                  <a:pt x="9161805" y="3201182"/>
                  <a:pt x="9088840" y="3222899"/>
                  <a:pt x="9015878" y="3244426"/>
                </a:cubicBezTo>
                <a:cubicBezTo>
                  <a:pt x="9000257" y="3248999"/>
                  <a:pt x="8983301" y="3249570"/>
                  <a:pt x="8967871" y="3254523"/>
                </a:cubicBezTo>
                <a:cubicBezTo>
                  <a:pt x="8926911" y="3267859"/>
                  <a:pt x="8886142" y="3282336"/>
                  <a:pt x="8845565" y="3297007"/>
                </a:cubicBezTo>
                <a:cubicBezTo>
                  <a:pt x="8820990" y="3305961"/>
                  <a:pt x="8796985" y="3317009"/>
                  <a:pt x="8772219" y="3325582"/>
                </a:cubicBezTo>
                <a:cubicBezTo>
                  <a:pt x="8752407" y="3332440"/>
                  <a:pt x="8732023" y="3337774"/>
                  <a:pt x="8711448" y="3341966"/>
                </a:cubicBezTo>
                <a:cubicBezTo>
                  <a:pt x="8693731" y="3345586"/>
                  <a:pt x="8675253" y="3345203"/>
                  <a:pt x="8657726" y="3349586"/>
                </a:cubicBezTo>
                <a:cubicBezTo>
                  <a:pt x="8610288" y="3361397"/>
                  <a:pt x="8563425" y="3374733"/>
                  <a:pt x="8516369" y="3387305"/>
                </a:cubicBezTo>
                <a:cubicBezTo>
                  <a:pt x="8497511" y="3392259"/>
                  <a:pt x="8478269" y="3395880"/>
                  <a:pt x="8459979" y="3402166"/>
                </a:cubicBezTo>
                <a:cubicBezTo>
                  <a:pt x="8411019" y="3418741"/>
                  <a:pt x="8362822" y="3437599"/>
                  <a:pt x="8313671" y="3453222"/>
                </a:cubicBezTo>
                <a:cubicBezTo>
                  <a:pt x="8272903" y="3466176"/>
                  <a:pt x="8230992" y="3475510"/>
                  <a:pt x="8189651" y="3486941"/>
                </a:cubicBezTo>
                <a:cubicBezTo>
                  <a:pt x="8172124" y="3491895"/>
                  <a:pt x="8155359" y="3498943"/>
                  <a:pt x="8137835" y="3503134"/>
                </a:cubicBezTo>
                <a:cubicBezTo>
                  <a:pt x="8098590" y="3512659"/>
                  <a:pt x="8058774" y="3520659"/>
                  <a:pt x="8019339" y="3530186"/>
                </a:cubicBezTo>
                <a:cubicBezTo>
                  <a:pt x="7996859" y="3535710"/>
                  <a:pt x="7975142" y="3545617"/>
                  <a:pt x="7952280" y="3549237"/>
                </a:cubicBezTo>
                <a:cubicBezTo>
                  <a:pt x="7897987" y="3557809"/>
                  <a:pt x="7843311" y="3563905"/>
                  <a:pt x="7788636" y="3570763"/>
                </a:cubicBezTo>
                <a:cubicBezTo>
                  <a:pt x="7732247" y="3577811"/>
                  <a:pt x="7676047" y="3585242"/>
                  <a:pt x="7619655" y="3591528"/>
                </a:cubicBezTo>
                <a:cubicBezTo>
                  <a:pt x="7588795" y="3594768"/>
                  <a:pt x="7557742" y="3595338"/>
                  <a:pt x="7526880" y="3598386"/>
                </a:cubicBezTo>
                <a:cubicBezTo>
                  <a:pt x="7499828" y="3601055"/>
                  <a:pt x="7472967" y="3606007"/>
                  <a:pt x="7445916" y="3609247"/>
                </a:cubicBezTo>
                <a:cubicBezTo>
                  <a:pt x="7422483" y="3611913"/>
                  <a:pt x="7398860" y="3613437"/>
                  <a:pt x="7375428" y="3616105"/>
                </a:cubicBezTo>
                <a:cubicBezTo>
                  <a:pt x="7337899" y="3620485"/>
                  <a:pt x="7300559" y="3625439"/>
                  <a:pt x="7263220" y="3630011"/>
                </a:cubicBezTo>
                <a:cubicBezTo>
                  <a:pt x="7247599" y="3631726"/>
                  <a:pt x="7231214" y="3636488"/>
                  <a:pt x="7216547" y="3633632"/>
                </a:cubicBezTo>
                <a:cubicBezTo>
                  <a:pt x="7179587" y="3626391"/>
                  <a:pt x="7143199" y="3628487"/>
                  <a:pt x="7106432" y="3633440"/>
                </a:cubicBezTo>
                <a:cubicBezTo>
                  <a:pt x="7093860" y="3635155"/>
                  <a:pt x="7080334" y="3634774"/>
                  <a:pt x="7068141" y="3631536"/>
                </a:cubicBezTo>
                <a:cubicBezTo>
                  <a:pt x="7043184" y="3625057"/>
                  <a:pt x="7018991" y="3615913"/>
                  <a:pt x="6994415" y="3607913"/>
                </a:cubicBezTo>
                <a:cubicBezTo>
                  <a:pt x="6991747" y="3606961"/>
                  <a:pt x="6988509" y="3606769"/>
                  <a:pt x="6985653" y="3606199"/>
                </a:cubicBezTo>
                <a:cubicBezTo>
                  <a:pt x="6969457" y="3602959"/>
                  <a:pt x="6953457" y="3599720"/>
                  <a:pt x="6937263" y="3596863"/>
                </a:cubicBezTo>
                <a:cubicBezTo>
                  <a:pt x="6928501" y="3595338"/>
                  <a:pt x="6919547" y="3595149"/>
                  <a:pt x="6910782" y="3593814"/>
                </a:cubicBezTo>
                <a:cubicBezTo>
                  <a:pt x="6876872" y="3588480"/>
                  <a:pt x="6839534" y="3597434"/>
                  <a:pt x="6810195" y="3574384"/>
                </a:cubicBezTo>
                <a:cubicBezTo>
                  <a:pt x="6791144" y="3559523"/>
                  <a:pt x="6772665" y="3562953"/>
                  <a:pt x="6752283" y="3565239"/>
                </a:cubicBezTo>
                <a:cubicBezTo>
                  <a:pt x="6736851" y="3566953"/>
                  <a:pt x="6721038" y="3566382"/>
                  <a:pt x="6705417" y="3566574"/>
                </a:cubicBezTo>
                <a:cubicBezTo>
                  <a:pt x="6677984" y="3567143"/>
                  <a:pt x="6650551" y="3567335"/>
                  <a:pt x="6623118" y="3568287"/>
                </a:cubicBezTo>
                <a:cubicBezTo>
                  <a:pt x="6614353" y="3568667"/>
                  <a:pt x="6605401" y="3573432"/>
                  <a:pt x="6596828" y="3572670"/>
                </a:cubicBezTo>
                <a:cubicBezTo>
                  <a:pt x="6557201" y="3569049"/>
                  <a:pt x="6517576" y="3563334"/>
                  <a:pt x="6477951" y="3560095"/>
                </a:cubicBezTo>
                <a:cubicBezTo>
                  <a:pt x="6455472" y="3558191"/>
                  <a:pt x="6432420" y="3561809"/>
                  <a:pt x="6410131" y="3559143"/>
                </a:cubicBezTo>
                <a:cubicBezTo>
                  <a:pt x="6384414" y="3556095"/>
                  <a:pt x="6359268" y="3548285"/>
                  <a:pt x="6333739" y="3543520"/>
                </a:cubicBezTo>
                <a:cubicBezTo>
                  <a:pt x="6326691" y="3542189"/>
                  <a:pt x="6318880" y="3543903"/>
                  <a:pt x="6311449" y="3544282"/>
                </a:cubicBezTo>
                <a:cubicBezTo>
                  <a:pt x="6303068" y="3544664"/>
                  <a:pt x="6294876" y="3545426"/>
                  <a:pt x="6286493" y="3545617"/>
                </a:cubicBezTo>
                <a:cubicBezTo>
                  <a:pt x="6260964" y="3545999"/>
                  <a:pt x="6235437" y="3545426"/>
                  <a:pt x="6209909" y="3546761"/>
                </a:cubicBezTo>
                <a:cubicBezTo>
                  <a:pt x="6194288" y="3547522"/>
                  <a:pt x="6177905" y="3555333"/>
                  <a:pt x="6163425" y="3552474"/>
                </a:cubicBezTo>
                <a:cubicBezTo>
                  <a:pt x="6133897" y="3546951"/>
                  <a:pt x="6104368" y="3559333"/>
                  <a:pt x="6074842" y="3549047"/>
                </a:cubicBezTo>
                <a:cubicBezTo>
                  <a:pt x="6065695" y="3545999"/>
                  <a:pt x="6053124" y="3553619"/>
                  <a:pt x="6042072" y="3553999"/>
                </a:cubicBezTo>
                <a:cubicBezTo>
                  <a:pt x="6014449" y="3554951"/>
                  <a:pt x="5986828" y="3554761"/>
                  <a:pt x="5959204" y="3554571"/>
                </a:cubicBezTo>
                <a:cubicBezTo>
                  <a:pt x="5934438" y="3554381"/>
                  <a:pt x="5908719" y="3557047"/>
                  <a:pt x="5884906" y="3551713"/>
                </a:cubicBezTo>
                <a:cubicBezTo>
                  <a:pt x="5859949" y="3545999"/>
                  <a:pt x="5837472" y="3546761"/>
                  <a:pt x="5813276" y="3553237"/>
                </a:cubicBezTo>
                <a:cubicBezTo>
                  <a:pt x="5796702" y="3557619"/>
                  <a:pt x="5779174" y="3558191"/>
                  <a:pt x="5762029" y="3559523"/>
                </a:cubicBezTo>
                <a:cubicBezTo>
                  <a:pt x="5743551" y="3561047"/>
                  <a:pt x="5723166" y="3557047"/>
                  <a:pt x="5706401" y="3563334"/>
                </a:cubicBezTo>
                <a:cubicBezTo>
                  <a:pt x="5656488" y="3582003"/>
                  <a:pt x="5605244" y="3586003"/>
                  <a:pt x="5553045" y="3586003"/>
                </a:cubicBezTo>
                <a:cubicBezTo>
                  <a:pt x="5543518" y="3586003"/>
                  <a:pt x="5533802" y="3583338"/>
                  <a:pt x="5524660" y="3580480"/>
                </a:cubicBezTo>
                <a:cubicBezTo>
                  <a:pt x="5471316" y="3563334"/>
                  <a:pt x="5417784" y="3564857"/>
                  <a:pt x="5363491" y="3575336"/>
                </a:cubicBezTo>
                <a:cubicBezTo>
                  <a:pt x="5352250" y="3577622"/>
                  <a:pt x="5339677" y="3578003"/>
                  <a:pt x="5328438" y="3575718"/>
                </a:cubicBezTo>
                <a:cubicBezTo>
                  <a:pt x="5296812" y="3569049"/>
                  <a:pt x="5266141" y="3557999"/>
                  <a:pt x="5234326" y="3553237"/>
                </a:cubicBezTo>
                <a:cubicBezTo>
                  <a:pt x="5181748" y="3545426"/>
                  <a:pt x="5136216" y="3571715"/>
                  <a:pt x="5089162" y="3588862"/>
                </a:cubicBezTo>
                <a:cubicBezTo>
                  <a:pt x="5044391" y="3605055"/>
                  <a:pt x="5006292" y="3641632"/>
                  <a:pt x="4953328" y="3633440"/>
                </a:cubicBezTo>
                <a:cubicBezTo>
                  <a:pt x="4947996" y="3632678"/>
                  <a:pt x="4942089" y="3637822"/>
                  <a:pt x="4936184" y="3639155"/>
                </a:cubicBezTo>
                <a:cubicBezTo>
                  <a:pt x="4919991" y="3642776"/>
                  <a:pt x="4903799" y="3647155"/>
                  <a:pt x="4887415" y="3648872"/>
                </a:cubicBezTo>
                <a:cubicBezTo>
                  <a:pt x="4867412" y="3651158"/>
                  <a:pt x="4847027" y="3650397"/>
                  <a:pt x="4827024" y="3652301"/>
                </a:cubicBezTo>
                <a:cubicBezTo>
                  <a:pt x="4814166" y="3653444"/>
                  <a:pt x="4801401" y="3655539"/>
                  <a:pt x="4788661" y="3657349"/>
                </a:cubicBezTo>
                <a:lnTo>
                  <a:pt x="4785776" y="3657600"/>
                </a:lnTo>
                <a:lnTo>
                  <a:pt x="4726469" y="3657600"/>
                </a:lnTo>
                <a:lnTo>
                  <a:pt x="4719697" y="3656730"/>
                </a:lnTo>
                <a:cubicBezTo>
                  <a:pt x="4709482" y="3654539"/>
                  <a:pt x="4699289" y="3651920"/>
                  <a:pt x="4689098" y="3650205"/>
                </a:cubicBezTo>
                <a:cubicBezTo>
                  <a:pt x="4660331" y="3645442"/>
                  <a:pt x="4628705" y="3646776"/>
                  <a:pt x="4603368" y="3634584"/>
                </a:cubicBezTo>
                <a:cubicBezTo>
                  <a:pt x="4576318" y="3621629"/>
                  <a:pt x="4550599" y="3615723"/>
                  <a:pt x="4522596" y="3619723"/>
                </a:cubicBezTo>
                <a:cubicBezTo>
                  <a:pt x="4513260" y="3621057"/>
                  <a:pt x="4501257" y="3629059"/>
                  <a:pt x="4497068" y="3637249"/>
                </a:cubicBezTo>
                <a:cubicBezTo>
                  <a:pt x="4487731" y="3655538"/>
                  <a:pt x="4474969" y="3658778"/>
                  <a:pt x="4457632" y="3652490"/>
                </a:cubicBezTo>
                <a:cubicBezTo>
                  <a:pt x="4442581" y="3647155"/>
                  <a:pt x="4424104" y="3644490"/>
                  <a:pt x="4413817" y="3634201"/>
                </a:cubicBezTo>
                <a:cubicBezTo>
                  <a:pt x="4384668" y="3605055"/>
                  <a:pt x="4347518" y="3604103"/>
                  <a:pt x="4311323" y="3596293"/>
                </a:cubicBezTo>
                <a:cubicBezTo>
                  <a:pt x="4289227" y="3591528"/>
                  <a:pt x="4268649" y="3591338"/>
                  <a:pt x="4246551" y="3594576"/>
                </a:cubicBezTo>
                <a:cubicBezTo>
                  <a:pt x="4198546" y="3601816"/>
                  <a:pt x="4151870" y="3591528"/>
                  <a:pt x="4105766" y="3578384"/>
                </a:cubicBezTo>
                <a:cubicBezTo>
                  <a:pt x="4075285" y="3569622"/>
                  <a:pt x="4044043" y="3564287"/>
                  <a:pt x="4013753" y="3555333"/>
                </a:cubicBezTo>
                <a:cubicBezTo>
                  <a:pt x="3991083" y="3548474"/>
                  <a:pt x="3968414" y="3540282"/>
                  <a:pt x="3947648" y="3529234"/>
                </a:cubicBezTo>
                <a:cubicBezTo>
                  <a:pt x="3917546" y="3513040"/>
                  <a:pt x="3891259" y="3488655"/>
                  <a:pt x="3852966" y="3495133"/>
                </a:cubicBezTo>
                <a:cubicBezTo>
                  <a:pt x="3819245" y="3500847"/>
                  <a:pt x="3788766" y="3488847"/>
                  <a:pt x="3757902" y="3477416"/>
                </a:cubicBezTo>
                <a:cubicBezTo>
                  <a:pt x="3735231" y="3469034"/>
                  <a:pt x="3712565" y="3460459"/>
                  <a:pt x="3689131" y="3455126"/>
                </a:cubicBezTo>
                <a:cubicBezTo>
                  <a:pt x="3661315" y="3448839"/>
                  <a:pt x="3629882" y="3451507"/>
                  <a:pt x="3605116" y="3439885"/>
                </a:cubicBezTo>
                <a:cubicBezTo>
                  <a:pt x="3579206" y="3427693"/>
                  <a:pt x="3557682" y="3435885"/>
                  <a:pt x="3534629" y="3439315"/>
                </a:cubicBezTo>
                <a:cubicBezTo>
                  <a:pt x="3497862" y="3444649"/>
                  <a:pt x="3461282" y="3454555"/>
                  <a:pt x="3424135" y="3441982"/>
                </a:cubicBezTo>
                <a:cubicBezTo>
                  <a:pt x="3378986" y="3426741"/>
                  <a:pt x="3334216" y="3410358"/>
                  <a:pt x="3288877" y="3395880"/>
                </a:cubicBezTo>
                <a:cubicBezTo>
                  <a:pt x="3271348" y="3390353"/>
                  <a:pt x="3252492" y="3388067"/>
                  <a:pt x="3234202" y="3385591"/>
                </a:cubicBezTo>
                <a:cubicBezTo>
                  <a:pt x="3216867" y="3383495"/>
                  <a:pt x="3196102" y="3388830"/>
                  <a:pt x="3182763" y="3380829"/>
                </a:cubicBezTo>
                <a:cubicBezTo>
                  <a:pt x="3148472" y="3360255"/>
                  <a:pt x="3113231" y="3350158"/>
                  <a:pt x="3073604" y="3350158"/>
                </a:cubicBezTo>
                <a:cubicBezTo>
                  <a:pt x="3058743" y="3350158"/>
                  <a:pt x="3044264" y="3341584"/>
                  <a:pt x="3029216" y="3340059"/>
                </a:cubicBezTo>
                <a:cubicBezTo>
                  <a:pt x="3008639" y="3338155"/>
                  <a:pt x="2985016" y="3333011"/>
                  <a:pt x="2967110" y="3340251"/>
                </a:cubicBezTo>
                <a:cubicBezTo>
                  <a:pt x="2925008" y="3357397"/>
                  <a:pt x="2890910" y="3343107"/>
                  <a:pt x="2854140" y="3326153"/>
                </a:cubicBezTo>
                <a:cubicBezTo>
                  <a:pt x="2817943" y="3309389"/>
                  <a:pt x="2779842" y="3296055"/>
                  <a:pt x="2741360" y="3285003"/>
                </a:cubicBezTo>
                <a:cubicBezTo>
                  <a:pt x="2726882" y="3281003"/>
                  <a:pt x="2709548" y="3287672"/>
                  <a:pt x="2693543" y="3289005"/>
                </a:cubicBezTo>
                <a:cubicBezTo>
                  <a:pt x="2687827" y="3289386"/>
                  <a:pt x="2681540" y="3289958"/>
                  <a:pt x="2676398" y="3288053"/>
                </a:cubicBezTo>
                <a:cubicBezTo>
                  <a:pt x="2626677" y="3269763"/>
                  <a:pt x="2576191" y="3255857"/>
                  <a:pt x="2522279" y="3265382"/>
                </a:cubicBezTo>
                <a:cubicBezTo>
                  <a:pt x="2517327" y="3266335"/>
                  <a:pt x="2511800" y="3264239"/>
                  <a:pt x="2506847" y="3262905"/>
                </a:cubicBezTo>
                <a:cubicBezTo>
                  <a:pt x="2482652" y="3256047"/>
                  <a:pt x="2459029" y="3245189"/>
                  <a:pt x="2434456" y="3242712"/>
                </a:cubicBezTo>
                <a:cubicBezTo>
                  <a:pt x="2373874" y="3236616"/>
                  <a:pt x="2312915" y="3234138"/>
                  <a:pt x="2251948" y="3230138"/>
                </a:cubicBezTo>
                <a:cubicBezTo>
                  <a:pt x="2248138" y="3229949"/>
                  <a:pt x="2244137" y="3229949"/>
                  <a:pt x="2240710" y="3228614"/>
                </a:cubicBezTo>
                <a:cubicBezTo>
                  <a:pt x="2218229" y="3220422"/>
                  <a:pt x="2198608" y="3223090"/>
                  <a:pt x="2179556" y="3238711"/>
                </a:cubicBezTo>
                <a:cubicBezTo>
                  <a:pt x="2171173" y="3245569"/>
                  <a:pt x="2159743" y="3249189"/>
                  <a:pt x="2149267" y="3252999"/>
                </a:cubicBezTo>
                <a:cubicBezTo>
                  <a:pt x="2133834" y="3258715"/>
                  <a:pt x="2118023" y="3264239"/>
                  <a:pt x="2102021" y="3267859"/>
                </a:cubicBezTo>
                <a:cubicBezTo>
                  <a:pt x="2086208" y="3271288"/>
                  <a:pt x="2069254" y="3276049"/>
                  <a:pt x="2054013" y="3273384"/>
                </a:cubicBezTo>
                <a:cubicBezTo>
                  <a:pt x="2026581" y="3268622"/>
                  <a:pt x="2000479" y="3257953"/>
                  <a:pt x="1973429" y="3250903"/>
                </a:cubicBezTo>
                <a:cubicBezTo>
                  <a:pt x="1964094" y="3248426"/>
                  <a:pt x="1953806" y="3248809"/>
                  <a:pt x="1944092" y="3248617"/>
                </a:cubicBezTo>
                <a:cubicBezTo>
                  <a:pt x="1921800" y="3248047"/>
                  <a:pt x="1898940" y="3253571"/>
                  <a:pt x="1878748" y="3237759"/>
                </a:cubicBezTo>
                <a:cubicBezTo>
                  <a:pt x="1860079" y="3222899"/>
                  <a:pt x="1841216" y="3227280"/>
                  <a:pt x="1821596" y="3238520"/>
                </a:cubicBezTo>
                <a:cubicBezTo>
                  <a:pt x="1807497" y="3246522"/>
                  <a:pt x="1791496" y="3252809"/>
                  <a:pt x="1775684" y="3255857"/>
                </a:cubicBezTo>
                <a:cubicBezTo>
                  <a:pt x="1753965" y="3260047"/>
                  <a:pt x="1732439" y="3261763"/>
                  <a:pt x="1709006" y="3259285"/>
                </a:cubicBezTo>
                <a:cubicBezTo>
                  <a:pt x="1692431" y="3257571"/>
                  <a:pt x="1678904" y="3256809"/>
                  <a:pt x="1665950" y="3246713"/>
                </a:cubicBezTo>
                <a:cubicBezTo>
                  <a:pt x="1663856" y="3245189"/>
                  <a:pt x="1660046" y="3244807"/>
                  <a:pt x="1657188" y="3244999"/>
                </a:cubicBezTo>
                <a:cubicBezTo>
                  <a:pt x="1619658" y="3248237"/>
                  <a:pt x="1582510" y="3246522"/>
                  <a:pt x="1544598" y="3244234"/>
                </a:cubicBezTo>
                <a:cubicBezTo>
                  <a:pt x="1496403" y="3241189"/>
                  <a:pt x="1445725" y="3250141"/>
                  <a:pt x="1404006" y="3282146"/>
                </a:cubicBezTo>
                <a:cubicBezTo>
                  <a:pt x="1397909" y="3286910"/>
                  <a:pt x="1388765" y="3289005"/>
                  <a:pt x="1380762" y="3290149"/>
                </a:cubicBezTo>
                <a:cubicBezTo>
                  <a:pt x="1343044" y="3295101"/>
                  <a:pt x="1305132" y="3298530"/>
                  <a:pt x="1267411" y="3304055"/>
                </a:cubicBezTo>
                <a:cubicBezTo>
                  <a:pt x="1246837" y="3307103"/>
                  <a:pt x="1225310" y="3309770"/>
                  <a:pt x="1206641" y="3318153"/>
                </a:cubicBezTo>
                <a:cubicBezTo>
                  <a:pt x="1188354" y="3326343"/>
                  <a:pt x="1173681" y="3336059"/>
                  <a:pt x="1162823" y="3318915"/>
                </a:cubicBezTo>
                <a:cubicBezTo>
                  <a:pt x="1143394" y="3328059"/>
                  <a:pt x="1126437" y="3335680"/>
                  <a:pt x="1109865" y="3343870"/>
                </a:cubicBezTo>
                <a:cubicBezTo>
                  <a:pt x="1103767" y="3346918"/>
                  <a:pt x="1098623" y="3351872"/>
                  <a:pt x="1092527" y="3354730"/>
                </a:cubicBezTo>
                <a:cubicBezTo>
                  <a:pt x="1086048" y="3357778"/>
                  <a:pt x="1078810" y="3359682"/>
                  <a:pt x="1071762" y="3361207"/>
                </a:cubicBezTo>
                <a:cubicBezTo>
                  <a:pt x="1040327" y="3368065"/>
                  <a:pt x="1008894" y="3374351"/>
                  <a:pt x="977653" y="3381782"/>
                </a:cubicBezTo>
                <a:cubicBezTo>
                  <a:pt x="971554" y="3383305"/>
                  <a:pt x="966411" y="3389401"/>
                  <a:pt x="960887" y="3393401"/>
                </a:cubicBezTo>
                <a:cubicBezTo>
                  <a:pt x="957266" y="3396070"/>
                  <a:pt x="953648" y="3400070"/>
                  <a:pt x="949646" y="3400642"/>
                </a:cubicBezTo>
                <a:cubicBezTo>
                  <a:pt x="919165" y="3405214"/>
                  <a:pt x="888877" y="3410549"/>
                  <a:pt x="858205" y="3412834"/>
                </a:cubicBezTo>
                <a:cubicBezTo>
                  <a:pt x="832486" y="3414738"/>
                  <a:pt x="807719" y="3414168"/>
                  <a:pt x="801053" y="3447315"/>
                </a:cubicBezTo>
                <a:cubicBezTo>
                  <a:pt x="799909" y="3453032"/>
                  <a:pt x="791717" y="3459128"/>
                  <a:pt x="785432" y="3461984"/>
                </a:cubicBezTo>
                <a:cubicBezTo>
                  <a:pt x="767524" y="3470176"/>
                  <a:pt x="748471" y="3475701"/>
                  <a:pt x="730754" y="3484082"/>
                </a:cubicBezTo>
                <a:cubicBezTo>
                  <a:pt x="672650" y="3512088"/>
                  <a:pt x="611880" y="3529805"/>
                  <a:pt x="546917" y="3526566"/>
                </a:cubicBezTo>
                <a:cubicBezTo>
                  <a:pt x="526724" y="3525614"/>
                  <a:pt x="507102" y="3515326"/>
                  <a:pt x="494337" y="3511515"/>
                </a:cubicBezTo>
                <a:cubicBezTo>
                  <a:pt x="457572" y="3526566"/>
                  <a:pt x="426709" y="3541045"/>
                  <a:pt x="394511" y="3551903"/>
                </a:cubicBezTo>
                <a:cubicBezTo>
                  <a:pt x="366127" y="3561619"/>
                  <a:pt x="336408" y="3567715"/>
                  <a:pt x="307259" y="3574763"/>
                </a:cubicBezTo>
                <a:cubicBezTo>
                  <a:pt x="296590" y="3577432"/>
                  <a:pt x="285732" y="3578955"/>
                  <a:pt x="274873" y="3580290"/>
                </a:cubicBezTo>
                <a:cubicBezTo>
                  <a:pt x="240965" y="3584480"/>
                  <a:pt x="205529" y="3574384"/>
                  <a:pt x="172384" y="3590386"/>
                </a:cubicBezTo>
                <a:cubicBezTo>
                  <a:pt x="155046" y="3598768"/>
                  <a:pt x="137898" y="3608865"/>
                  <a:pt x="119613" y="3613247"/>
                </a:cubicBezTo>
                <a:cubicBezTo>
                  <a:pt x="99990" y="3618009"/>
                  <a:pt x="80794" y="3625439"/>
                  <a:pt x="61197" y="3630750"/>
                </a:cubicBezTo>
                <a:lnTo>
                  <a:pt x="544" y="3635521"/>
                </a:lnTo>
                <a:lnTo>
                  <a:pt x="544" y="3508282"/>
                </a:lnTo>
                <a:lnTo>
                  <a:pt x="0" y="3508282"/>
                </a:lnTo>
                <a:close/>
              </a:path>
            </a:pathLst>
          </a:custGeom>
          <a:noFill/>
          <a:effectLst>
            <a:outerShdw blurRad="381000" dist="152400" dir="5400000" algn="t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4252769E-B9F0-4068-A645-5BBEF16E9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8" y="857610"/>
            <a:ext cx="9143592" cy="2849976"/>
            <a:chOff x="476" y="-3923157"/>
            <a:chExt cx="10667524" cy="2493729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E12D6AD-7096-45BB-9C02-468B2704C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39953252-97DE-4766-B2F6-E4FDA2FD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819084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CEECB-FFDA-4391-99A9-BD2BE3852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75938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+mn-lt"/>
              </a:rPr>
              <a:t>Evangelists in the New Testament took the time to find out what people needed to learn.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BCDB6-6500-4522-9F3A-D7FE359D5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618509"/>
            <a:ext cx="7886700" cy="3558454"/>
          </a:xfrm>
        </p:spPr>
        <p:txBody>
          <a:bodyPr>
            <a:normAutofit/>
          </a:bodyPr>
          <a:lstStyle/>
          <a:p>
            <a:r>
              <a:rPr lang="en-US" sz="3600" b="1" dirty="0"/>
              <a:t>Philip – </a:t>
            </a:r>
            <a:r>
              <a:rPr lang="en-US" sz="3600" b="1" dirty="0">
                <a:solidFill>
                  <a:srgbClr val="002060"/>
                </a:solidFill>
              </a:rPr>
              <a:t>Acts 8:30-35</a:t>
            </a:r>
          </a:p>
          <a:p>
            <a:r>
              <a:rPr lang="en-US" sz="3600" b="1" dirty="0"/>
              <a:t>Peter – </a:t>
            </a:r>
            <a:r>
              <a:rPr lang="en-US" sz="3600" b="1" dirty="0">
                <a:solidFill>
                  <a:srgbClr val="002060"/>
                </a:solidFill>
              </a:rPr>
              <a:t>Acts 10:24-33</a:t>
            </a:r>
          </a:p>
          <a:p>
            <a:r>
              <a:rPr lang="en-US" sz="3600" b="1" dirty="0"/>
              <a:t>Paul – </a:t>
            </a:r>
            <a:r>
              <a:rPr lang="en-US" sz="3600" b="1" dirty="0">
                <a:solidFill>
                  <a:srgbClr val="002060"/>
                </a:solidFill>
              </a:rPr>
              <a:t>Acts 19:1-5</a:t>
            </a:r>
          </a:p>
        </p:txBody>
      </p:sp>
      <p:pic>
        <p:nvPicPr>
          <p:cNvPr id="4" name="Picture 2" descr="Opened Holy Bible Book Isolated On Stock Photo (Edit Now) 187231619">
            <a:extLst>
              <a:ext uri="{FF2B5EF4-FFF2-40B4-BE49-F238E27FC236}">
                <a16:creationId xmlns:a16="http://schemas.microsoft.com/office/drawing/2014/main" id="{50BECC4B-E1E0-4DA3-9B0E-5EFC7A2D47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5" b="13376"/>
          <a:stretch/>
        </p:blipFill>
        <p:spPr bwMode="auto">
          <a:xfrm>
            <a:off x="4405746" y="4406848"/>
            <a:ext cx="4337339" cy="194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62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11CE700-93FB-4BCD-85FC-FB31D3778BF9}"/>
              </a:ext>
            </a:extLst>
          </p:cNvPr>
          <p:cNvGraphicFramePr/>
          <p:nvPr/>
        </p:nvGraphicFramePr>
        <p:xfrm>
          <a:off x="540327" y="692727"/>
          <a:ext cx="8174182" cy="5597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58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11CE700-93FB-4BCD-85FC-FB31D3778BF9}"/>
              </a:ext>
            </a:extLst>
          </p:cNvPr>
          <p:cNvGraphicFramePr/>
          <p:nvPr/>
        </p:nvGraphicFramePr>
        <p:xfrm>
          <a:off x="346364" y="554182"/>
          <a:ext cx="8562109" cy="5708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464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11CE700-93FB-4BCD-85FC-FB31D3778BF9}"/>
              </a:ext>
            </a:extLst>
          </p:cNvPr>
          <p:cNvGraphicFramePr/>
          <p:nvPr/>
        </p:nvGraphicFramePr>
        <p:xfrm>
          <a:off x="678873" y="581891"/>
          <a:ext cx="7994072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100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5FFF0-96B1-4210-9134-93D31A128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3440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+mn-lt"/>
              </a:rPr>
              <a:t>We found someone interested!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Now what do we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6209A-1A93-45AB-89A3-404538D98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05895"/>
            <a:ext cx="7886700" cy="423732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Evaluate – ask questions, find out what they believe, where you need to start with them.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Set a time and </a:t>
            </a:r>
            <a:r>
              <a:rPr lang="en-US" b="1" dirty="0"/>
              <a:t>place to meet for one hour (ideally once a week)</a:t>
            </a:r>
            <a:r>
              <a:rPr lang="en-US" sz="2800" b="1" dirty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Prepare to go over a specific set of teaching materials with a specific purpose.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Meet and present the material you have prepared. </a:t>
            </a:r>
          </a:p>
        </p:txBody>
      </p:sp>
    </p:spTree>
    <p:extLst>
      <p:ext uri="{BB962C8B-B14F-4D97-AF65-F5344CB8AC3E}">
        <p14:creationId xmlns:p14="http://schemas.microsoft.com/office/powerpoint/2010/main" val="213939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869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1258</TotalTime>
  <Words>125</Words>
  <Application>Microsoft Office PowerPoint</Application>
  <PresentationFormat>On-screen Show (4:3)</PresentationFormat>
  <Paragraphs>29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3_Office Theme</vt:lpstr>
      <vt:lpstr>1_Office Theme</vt:lpstr>
      <vt:lpstr>PowerPoint Presentation</vt:lpstr>
      <vt:lpstr>Evaluating Prospects</vt:lpstr>
      <vt:lpstr>Evangelists in the New Testament took the time to find out what people needed to learn. </vt:lpstr>
      <vt:lpstr>PowerPoint Presentation</vt:lpstr>
      <vt:lpstr>PowerPoint Presentation</vt:lpstr>
      <vt:lpstr>PowerPoint Presentation</vt:lpstr>
      <vt:lpstr>We found someone interested!  Now what do we do?</vt:lpstr>
      <vt:lpstr>PowerPoint Presentation</vt:lpstr>
    </vt:vector>
  </TitlesOfParts>
  <Company>AQ2 Technologies, LLC.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</dc:title>
  <dc:creator>RJStevensMusic.com</dc:creator>
  <dc:description/>
  <cp:lastModifiedBy>Michael Hepner</cp:lastModifiedBy>
  <cp:revision>137</cp:revision>
  <dcterms:created xsi:type="dcterms:W3CDTF">2008-03-16T18:22:36Z</dcterms:created>
  <dcterms:modified xsi:type="dcterms:W3CDTF">2022-04-24T19:11:13Z</dcterms:modified>
</cp:coreProperties>
</file>