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  <p:sldMasterId id="2147483772" r:id="rId2"/>
  </p:sldMasterIdLst>
  <p:notesMasterIdLst>
    <p:notesMasterId r:id="rId14"/>
  </p:notesMasterIdLst>
  <p:sldIdLst>
    <p:sldId id="260" r:id="rId3"/>
    <p:sldId id="287" r:id="rId4"/>
    <p:sldId id="289" r:id="rId5"/>
    <p:sldId id="288" r:id="rId6"/>
    <p:sldId id="290" r:id="rId7"/>
    <p:sldId id="292" r:id="rId8"/>
    <p:sldId id="293" r:id="rId9"/>
    <p:sldId id="294" r:id="rId10"/>
    <p:sldId id="295" r:id="rId11"/>
    <p:sldId id="291" r:id="rId12"/>
    <p:sldId id="58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4623" autoAdjust="0"/>
    <p:restoredTop sz="86325" autoAdjust="0"/>
  </p:normalViewPr>
  <p:slideViewPr>
    <p:cSldViewPr>
      <p:cViewPr varScale="1">
        <p:scale>
          <a:sx n="77" d="100"/>
          <a:sy n="77" d="100"/>
        </p:scale>
        <p:origin x="124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971" y="-8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DE7A2-50D1-4400-88E2-5E32D940C051}" type="datetimeFigureOut">
              <a:rPr lang="en-US"/>
              <a:pPr/>
              <a:t>4/18/2022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9F674F-5FF1-4C50-AE02-5B1470F93F7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103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294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589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175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1089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669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033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675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3670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3980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0136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95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69330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284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A76D5A-7462-4544-9C08-AA529E5DB8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9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388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27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05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287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82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775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0F119-1FF8-4546-B33C-D899D33F052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8031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60F119-1FF8-4546-B33C-D899D33F052B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070FE-0EBA-446C-AA80-56E31AE143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80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A76D5A-7462-4544-9C08-AA529E5DB8A6}" type="datetimeFigureOut">
              <a:rPr lang="en-US" smtClean="0"/>
              <a:t>4/18/2022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15445-85B8-4781-A5D8-6CD3EE90B6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378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king the Lost” (September 11, 2016 AM Sermon) – North Charleston church  of Christ">
            <a:extLst>
              <a:ext uri="{FF2B5EF4-FFF2-40B4-BE49-F238E27FC236}">
                <a16:creationId xmlns:a16="http://schemas.microsoft.com/office/drawing/2014/main" id="{948AC9B2-892B-4D4A-BA23-4CDAFB3C12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31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BCDB6-6500-4522-9F3A-D7FE359D58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7"/>
            </a:pPr>
            <a:r>
              <a:rPr lang="en-US" sz="3200" b="1" dirty="0"/>
              <a:t>Ask, and it will be given to you; seek, and you will find; knock, and it will be opened to you.  </a:t>
            </a:r>
          </a:p>
          <a:p>
            <a:pPr marL="514350" indent="-514350">
              <a:buFont typeface="+mj-lt"/>
              <a:buAutoNum type="arabicPeriod" startAt="7"/>
            </a:pPr>
            <a:r>
              <a:rPr lang="en-US" sz="3200" b="1" dirty="0"/>
              <a:t>For everyone who asks receives, and he who seeks finds, and to him who knocks it will be opened. </a:t>
            </a:r>
          </a:p>
          <a:p>
            <a:pPr marL="0" indent="0" algn="r">
              <a:buNone/>
            </a:pPr>
            <a:r>
              <a:rPr lang="en-US" sz="3200" b="1" dirty="0"/>
              <a:t>Matthew 7:7-8</a:t>
            </a:r>
          </a:p>
        </p:txBody>
      </p:sp>
    </p:spTree>
    <p:extLst>
      <p:ext uri="{BB962C8B-B14F-4D97-AF65-F5344CB8AC3E}">
        <p14:creationId xmlns:p14="http://schemas.microsoft.com/office/powerpoint/2010/main" val="377298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69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F8446B12-7391-4711-8B31-112A0B896C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62584B2-CD3A-4C37-8889-D981D78B23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49" y="3990205"/>
            <a:ext cx="7889082" cy="1200329"/>
          </a:xfrm>
        </p:spPr>
        <p:txBody>
          <a:bodyPr wrap="square" anchor="b">
            <a:normAutofit/>
          </a:bodyPr>
          <a:lstStyle/>
          <a:p>
            <a:pPr algn="l"/>
            <a:r>
              <a:rPr lang="en-US" sz="6300" b="1" dirty="0">
                <a:solidFill>
                  <a:schemeClr val="bg1"/>
                </a:solidFill>
                <a:latin typeface="+mn-lt"/>
              </a:rPr>
              <a:t>Finding Prospects</a:t>
            </a:r>
          </a:p>
        </p:txBody>
      </p:sp>
      <p:pic>
        <p:nvPicPr>
          <p:cNvPr id="1026" name="Picture 2" descr="How to Use Targeted Prospecting to Find New Customers">
            <a:extLst>
              <a:ext uri="{FF2B5EF4-FFF2-40B4-BE49-F238E27FC236}">
                <a16:creationId xmlns:a16="http://schemas.microsoft.com/office/drawing/2014/main" id="{0FECBABA-051D-452F-AE36-B6535094F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05"/>
          <a:stretch/>
        </p:blipFill>
        <p:spPr bwMode="auto">
          <a:xfrm>
            <a:off x="20" y="10"/>
            <a:ext cx="9143980" cy="3657590"/>
          </a:xfrm>
          <a:custGeom>
            <a:avLst/>
            <a:gdLst/>
            <a:ahLst/>
            <a:cxnLst/>
            <a:rect l="l" t="t" r="r" b="b"/>
            <a:pathLst>
              <a:path w="12192000" h="3657600">
                <a:moveTo>
                  <a:pt x="7230262" y="3468462"/>
                </a:moveTo>
                <a:lnTo>
                  <a:pt x="7197115" y="3474938"/>
                </a:lnTo>
                <a:lnTo>
                  <a:pt x="7214545" y="3473344"/>
                </a:lnTo>
                <a:cubicBezTo>
                  <a:pt x="7220308" y="3472558"/>
                  <a:pt x="7225785" y="3471224"/>
                  <a:pt x="7230262" y="3468462"/>
                </a:cubicBezTo>
                <a:close/>
                <a:moveTo>
                  <a:pt x="7009120" y="3411863"/>
                </a:moveTo>
                <a:lnTo>
                  <a:pt x="7021563" y="3422955"/>
                </a:lnTo>
                <a:lnTo>
                  <a:pt x="7021563" y="3422954"/>
                </a:lnTo>
                <a:close/>
                <a:moveTo>
                  <a:pt x="7768443" y="3303674"/>
                </a:moveTo>
                <a:lnTo>
                  <a:pt x="7768443" y="3303675"/>
                </a:lnTo>
                <a:lnTo>
                  <a:pt x="7792447" y="3326153"/>
                </a:lnTo>
                <a:cubicBezTo>
                  <a:pt x="7785969" y="3320057"/>
                  <a:pt x="7779301" y="3313961"/>
                  <a:pt x="7768443" y="3303674"/>
                </a:cubicBezTo>
                <a:close/>
                <a:moveTo>
                  <a:pt x="4038748" y="3301555"/>
                </a:moveTo>
                <a:lnTo>
                  <a:pt x="4030517" y="3313199"/>
                </a:lnTo>
                <a:cubicBezTo>
                  <a:pt x="4026230" y="3321105"/>
                  <a:pt x="4021242" y="3327345"/>
                  <a:pt x="4015609" y="3332050"/>
                </a:cubicBezTo>
                <a:lnTo>
                  <a:pt x="3996845" y="3341704"/>
                </a:lnTo>
                <a:cubicBezTo>
                  <a:pt x="4010562" y="3338155"/>
                  <a:pt x="4021944" y="3329011"/>
                  <a:pt x="4030518" y="3313199"/>
                </a:cubicBezTo>
                <a:close/>
                <a:moveTo>
                  <a:pt x="6245343" y="3298149"/>
                </a:moveTo>
                <a:lnTo>
                  <a:pt x="6274406" y="3304945"/>
                </a:lnTo>
                <a:lnTo>
                  <a:pt x="6291247" y="3311262"/>
                </a:lnTo>
                <a:lnTo>
                  <a:pt x="6291385" y="3311314"/>
                </a:lnTo>
                <a:lnTo>
                  <a:pt x="6306284" y="3317152"/>
                </a:lnTo>
                <a:lnTo>
                  <a:pt x="6308075" y="3317568"/>
                </a:lnTo>
                <a:lnTo>
                  <a:pt x="6313855" y="3319733"/>
                </a:lnTo>
                <a:cubicBezTo>
                  <a:pt x="6321454" y="3322121"/>
                  <a:pt x="6329151" y="3323858"/>
                  <a:pt x="6337048" y="3324296"/>
                </a:cubicBezTo>
                <a:lnTo>
                  <a:pt x="6308075" y="3317568"/>
                </a:lnTo>
                <a:lnTo>
                  <a:pt x="6291385" y="3311314"/>
                </a:lnTo>
                <a:lnTo>
                  <a:pt x="6276197" y="3305364"/>
                </a:lnTo>
                <a:lnTo>
                  <a:pt x="6274406" y="3304945"/>
                </a:lnTo>
                <a:lnTo>
                  <a:pt x="6268613" y="3302771"/>
                </a:lnTo>
                <a:cubicBezTo>
                  <a:pt x="6260996" y="3300370"/>
                  <a:pt x="6253273" y="3298613"/>
                  <a:pt x="6245343" y="3298149"/>
                </a:cubicBezTo>
                <a:close/>
                <a:moveTo>
                  <a:pt x="6558837" y="3268317"/>
                </a:moveTo>
                <a:cubicBezTo>
                  <a:pt x="6548970" y="3267668"/>
                  <a:pt x="6539355" y="3268073"/>
                  <a:pt x="6529984" y="3269763"/>
                </a:cubicBezTo>
                <a:lnTo>
                  <a:pt x="6589207" y="3273193"/>
                </a:lnTo>
                <a:cubicBezTo>
                  <a:pt x="6578825" y="3270668"/>
                  <a:pt x="6568705" y="3268966"/>
                  <a:pt x="6558837" y="3268317"/>
                </a:cubicBezTo>
                <a:close/>
                <a:moveTo>
                  <a:pt x="4834454" y="3207659"/>
                </a:moveTo>
                <a:cubicBezTo>
                  <a:pt x="4849504" y="3224138"/>
                  <a:pt x="4866316" y="3230376"/>
                  <a:pt x="4883986" y="3231901"/>
                </a:cubicBezTo>
                <a:lnTo>
                  <a:pt x="4858238" y="3225387"/>
                </a:lnTo>
                <a:cubicBezTo>
                  <a:pt x="4849945" y="3221578"/>
                  <a:pt x="4841981" y="3215898"/>
                  <a:pt x="4834454" y="3207659"/>
                </a:cubicBezTo>
                <a:close/>
                <a:moveTo>
                  <a:pt x="5056443" y="3205325"/>
                </a:moveTo>
                <a:lnTo>
                  <a:pt x="5072589" y="3206105"/>
                </a:lnTo>
                <a:cubicBezTo>
                  <a:pt x="5078053" y="3207563"/>
                  <a:pt x="5083590" y="3210326"/>
                  <a:pt x="5089162" y="3214707"/>
                </a:cubicBezTo>
                <a:cubicBezTo>
                  <a:pt x="5078020" y="3205944"/>
                  <a:pt x="5067015" y="3203658"/>
                  <a:pt x="5056443" y="3205325"/>
                </a:cubicBezTo>
                <a:close/>
                <a:moveTo>
                  <a:pt x="739852" y="2905443"/>
                </a:moveTo>
                <a:cubicBezTo>
                  <a:pt x="733899" y="2911992"/>
                  <a:pt x="728660" y="2919613"/>
                  <a:pt x="724278" y="2926662"/>
                </a:cubicBezTo>
                <a:cubicBezTo>
                  <a:pt x="719849" y="2933806"/>
                  <a:pt x="714527" y="2939152"/>
                  <a:pt x="708621" y="2942822"/>
                </a:cubicBezTo>
                <a:lnTo>
                  <a:pt x="691439" y="2948297"/>
                </a:lnTo>
                <a:lnTo>
                  <a:pt x="708622" y="2942822"/>
                </a:lnTo>
                <a:cubicBezTo>
                  <a:pt x="714527" y="2939152"/>
                  <a:pt x="719849" y="2933806"/>
                  <a:pt x="724279" y="2926662"/>
                </a:cubicBezTo>
                <a:cubicBezTo>
                  <a:pt x="728660" y="2919613"/>
                  <a:pt x="733899" y="2911992"/>
                  <a:pt x="739852" y="2905443"/>
                </a:cubicBezTo>
                <a:close/>
                <a:moveTo>
                  <a:pt x="8934151" y="2836933"/>
                </a:moveTo>
                <a:cubicBezTo>
                  <a:pt x="8940248" y="2842173"/>
                  <a:pt x="8947058" y="2847506"/>
                  <a:pt x="8954249" y="2851864"/>
                </a:cubicBezTo>
                <a:lnTo>
                  <a:pt x="8962389" y="2855163"/>
                </a:lnTo>
                <a:lnTo>
                  <a:pt x="8954250" y="2851864"/>
                </a:lnTo>
                <a:cubicBezTo>
                  <a:pt x="8947058" y="2847506"/>
                  <a:pt x="8940248" y="2842173"/>
                  <a:pt x="8934151" y="2836933"/>
                </a:cubicBezTo>
                <a:close/>
                <a:moveTo>
                  <a:pt x="2314816" y="2835337"/>
                </a:moveTo>
                <a:cubicBezTo>
                  <a:pt x="2309720" y="2836314"/>
                  <a:pt x="2304339" y="2838362"/>
                  <a:pt x="2300909" y="2840743"/>
                </a:cubicBezTo>
                <a:cubicBezTo>
                  <a:pt x="2267856" y="2863985"/>
                  <a:pt x="2242281" y="2875891"/>
                  <a:pt x="2216515" y="2876487"/>
                </a:cubicBezTo>
                <a:cubicBezTo>
                  <a:pt x="2242281" y="2875891"/>
                  <a:pt x="2267856" y="2863985"/>
                  <a:pt x="2300910" y="2840743"/>
                </a:cubicBezTo>
                <a:close/>
                <a:moveTo>
                  <a:pt x="1916629" y="2813600"/>
                </a:moveTo>
                <a:lnTo>
                  <a:pt x="1907132" y="2816930"/>
                </a:lnTo>
                <a:lnTo>
                  <a:pt x="1866619" y="2826615"/>
                </a:lnTo>
                <a:lnTo>
                  <a:pt x="1907133" y="2816930"/>
                </a:lnTo>
                <a:close/>
                <a:moveTo>
                  <a:pt x="2058204" y="2802832"/>
                </a:moveTo>
                <a:cubicBezTo>
                  <a:pt x="2076636" y="2804546"/>
                  <a:pt x="2095174" y="2805403"/>
                  <a:pt x="2108194" y="2817539"/>
                </a:cubicBezTo>
                <a:cubicBezTo>
                  <a:pt x="2095175" y="2805403"/>
                  <a:pt x="2076636" y="2804546"/>
                  <a:pt x="2058204" y="280283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810707"/>
                </a:lnTo>
                <a:cubicBezTo>
                  <a:pt x="12192000" y="826330"/>
                  <a:pt x="12192000" y="835855"/>
                  <a:pt x="12192000" y="845570"/>
                </a:cubicBezTo>
                <a:lnTo>
                  <a:pt x="12192000" y="1243302"/>
                </a:lnTo>
                <a:lnTo>
                  <a:pt x="12160947" y="1271923"/>
                </a:lnTo>
                <a:cubicBezTo>
                  <a:pt x="12118083" y="1293449"/>
                  <a:pt x="12072360" y="1312882"/>
                  <a:pt x="12026448" y="1332123"/>
                </a:cubicBezTo>
                <a:cubicBezTo>
                  <a:pt x="12013114" y="1337649"/>
                  <a:pt x="11998443" y="1340697"/>
                  <a:pt x="11986443" y="1348126"/>
                </a:cubicBezTo>
                <a:cubicBezTo>
                  <a:pt x="11931195" y="1382036"/>
                  <a:pt x="11877664" y="1418614"/>
                  <a:pt x="11821656" y="1451191"/>
                </a:cubicBezTo>
                <a:cubicBezTo>
                  <a:pt x="11763931" y="1484910"/>
                  <a:pt x="11712304" y="1524726"/>
                  <a:pt x="11672489" y="1578639"/>
                </a:cubicBezTo>
                <a:cubicBezTo>
                  <a:pt x="11635529" y="1628743"/>
                  <a:pt x="11599714" y="1679607"/>
                  <a:pt x="11562947" y="1729900"/>
                </a:cubicBezTo>
                <a:cubicBezTo>
                  <a:pt x="11553613" y="1742665"/>
                  <a:pt x="11545039" y="1757715"/>
                  <a:pt x="11532275" y="1765907"/>
                </a:cubicBezTo>
                <a:cubicBezTo>
                  <a:pt x="11505795" y="1783052"/>
                  <a:pt x="11476838" y="1796959"/>
                  <a:pt x="11448453" y="1811057"/>
                </a:cubicBezTo>
                <a:cubicBezTo>
                  <a:pt x="11424069" y="1823059"/>
                  <a:pt x="11398160" y="1832011"/>
                  <a:pt x="11374346" y="1844966"/>
                </a:cubicBezTo>
                <a:cubicBezTo>
                  <a:pt x="11355296" y="1855255"/>
                  <a:pt x="11338339" y="1869543"/>
                  <a:pt x="11320623" y="1882497"/>
                </a:cubicBezTo>
                <a:cubicBezTo>
                  <a:pt x="11305192" y="1893736"/>
                  <a:pt x="11288238" y="1903452"/>
                  <a:pt x="11275283" y="1916978"/>
                </a:cubicBezTo>
                <a:cubicBezTo>
                  <a:pt x="11243658" y="1949745"/>
                  <a:pt x="11211843" y="1981940"/>
                  <a:pt x="11172600" y="2006136"/>
                </a:cubicBezTo>
                <a:cubicBezTo>
                  <a:pt x="11133927" y="2030138"/>
                  <a:pt x="11097350" y="2057001"/>
                  <a:pt x="11058869" y="2081386"/>
                </a:cubicBezTo>
                <a:cubicBezTo>
                  <a:pt x="11021146" y="2105199"/>
                  <a:pt x="10987046" y="2131297"/>
                  <a:pt x="10967423" y="2173591"/>
                </a:cubicBezTo>
                <a:cubicBezTo>
                  <a:pt x="10958661" y="2192259"/>
                  <a:pt x="10946279" y="2212644"/>
                  <a:pt x="10929704" y="2223503"/>
                </a:cubicBezTo>
                <a:cubicBezTo>
                  <a:pt x="10906081" y="2238934"/>
                  <a:pt x="10876171" y="2244459"/>
                  <a:pt x="10850453" y="2257603"/>
                </a:cubicBezTo>
                <a:cubicBezTo>
                  <a:pt x="10820162" y="2273034"/>
                  <a:pt x="10785111" y="2286370"/>
                  <a:pt x="10764534" y="2310945"/>
                </a:cubicBezTo>
                <a:cubicBezTo>
                  <a:pt x="10746246" y="2332855"/>
                  <a:pt x="10727767" y="2349999"/>
                  <a:pt x="10703573" y="2363905"/>
                </a:cubicBezTo>
                <a:cubicBezTo>
                  <a:pt x="10686617" y="2373622"/>
                  <a:pt x="10674046" y="2391338"/>
                  <a:pt x="10656519" y="2399340"/>
                </a:cubicBezTo>
                <a:cubicBezTo>
                  <a:pt x="10633467" y="2410009"/>
                  <a:pt x="10610225" y="2418391"/>
                  <a:pt x="10590031" y="2434966"/>
                </a:cubicBezTo>
                <a:cubicBezTo>
                  <a:pt x="10569075" y="2452110"/>
                  <a:pt x="10545263" y="2465636"/>
                  <a:pt x="10523354" y="2481639"/>
                </a:cubicBezTo>
                <a:cubicBezTo>
                  <a:pt x="10511734" y="2490211"/>
                  <a:pt x="10502208" y="2501451"/>
                  <a:pt x="10490969" y="2510406"/>
                </a:cubicBezTo>
                <a:cubicBezTo>
                  <a:pt x="10470394" y="2526788"/>
                  <a:pt x="10449438" y="2542791"/>
                  <a:pt x="10428291" y="2558222"/>
                </a:cubicBezTo>
                <a:cubicBezTo>
                  <a:pt x="10407146" y="2573655"/>
                  <a:pt x="10386952" y="2591561"/>
                  <a:pt x="10363709" y="2602801"/>
                </a:cubicBezTo>
                <a:cubicBezTo>
                  <a:pt x="10324086" y="2621851"/>
                  <a:pt x="10280840" y="2633282"/>
                  <a:pt x="10242357" y="2653857"/>
                </a:cubicBezTo>
                <a:cubicBezTo>
                  <a:pt x="10203304" y="2674811"/>
                  <a:pt x="10166536" y="2701103"/>
                  <a:pt x="10131863" y="2728915"/>
                </a:cubicBezTo>
                <a:cubicBezTo>
                  <a:pt x="10104430" y="2750824"/>
                  <a:pt x="10078713" y="2772543"/>
                  <a:pt x="10044230" y="2783782"/>
                </a:cubicBezTo>
                <a:cubicBezTo>
                  <a:pt x="10024990" y="2790070"/>
                  <a:pt x="10004797" y="2803786"/>
                  <a:pt x="9993175" y="2819789"/>
                </a:cubicBezTo>
                <a:cubicBezTo>
                  <a:pt x="9968027" y="2854649"/>
                  <a:pt x="9935832" y="2879226"/>
                  <a:pt x="9899446" y="2900182"/>
                </a:cubicBezTo>
                <a:cubicBezTo>
                  <a:pt x="9850865" y="2928376"/>
                  <a:pt x="9802858" y="2957143"/>
                  <a:pt x="9754088" y="2984766"/>
                </a:cubicBezTo>
                <a:cubicBezTo>
                  <a:pt x="9725323" y="3001151"/>
                  <a:pt x="9696749" y="3018485"/>
                  <a:pt x="9666265" y="3030488"/>
                </a:cubicBezTo>
                <a:cubicBezTo>
                  <a:pt x="9603971" y="3055255"/>
                  <a:pt x="9540152" y="3076399"/>
                  <a:pt x="9477283" y="3099451"/>
                </a:cubicBezTo>
                <a:cubicBezTo>
                  <a:pt x="9456709" y="3106880"/>
                  <a:pt x="9437278" y="3117549"/>
                  <a:pt x="9416321" y="3124026"/>
                </a:cubicBezTo>
                <a:cubicBezTo>
                  <a:pt x="9393650" y="3131075"/>
                  <a:pt x="9369267" y="3133171"/>
                  <a:pt x="9346597" y="3140219"/>
                </a:cubicBezTo>
                <a:cubicBezTo>
                  <a:pt x="9308875" y="3151840"/>
                  <a:pt x="9272298" y="3166701"/>
                  <a:pt x="9234579" y="3178511"/>
                </a:cubicBezTo>
                <a:cubicBezTo>
                  <a:pt x="9161805" y="3201182"/>
                  <a:pt x="9088840" y="3222899"/>
                  <a:pt x="9015878" y="3244426"/>
                </a:cubicBezTo>
                <a:cubicBezTo>
                  <a:pt x="9000257" y="3248999"/>
                  <a:pt x="8983301" y="3249570"/>
                  <a:pt x="8967871" y="3254523"/>
                </a:cubicBezTo>
                <a:cubicBezTo>
                  <a:pt x="8926911" y="3267859"/>
                  <a:pt x="8886142" y="3282336"/>
                  <a:pt x="8845565" y="3297007"/>
                </a:cubicBezTo>
                <a:cubicBezTo>
                  <a:pt x="8820990" y="3305961"/>
                  <a:pt x="8796985" y="3317009"/>
                  <a:pt x="8772219" y="3325582"/>
                </a:cubicBezTo>
                <a:cubicBezTo>
                  <a:pt x="8752407" y="3332440"/>
                  <a:pt x="8732023" y="3337774"/>
                  <a:pt x="8711448" y="3341966"/>
                </a:cubicBezTo>
                <a:cubicBezTo>
                  <a:pt x="8693731" y="3345586"/>
                  <a:pt x="8675253" y="3345203"/>
                  <a:pt x="8657726" y="3349586"/>
                </a:cubicBezTo>
                <a:cubicBezTo>
                  <a:pt x="8610288" y="3361397"/>
                  <a:pt x="8563425" y="3374733"/>
                  <a:pt x="8516369" y="3387305"/>
                </a:cubicBezTo>
                <a:cubicBezTo>
                  <a:pt x="8497511" y="3392259"/>
                  <a:pt x="8478269" y="3395880"/>
                  <a:pt x="8459979" y="3402166"/>
                </a:cubicBezTo>
                <a:cubicBezTo>
                  <a:pt x="8411019" y="3418741"/>
                  <a:pt x="8362822" y="3437599"/>
                  <a:pt x="8313671" y="3453222"/>
                </a:cubicBezTo>
                <a:cubicBezTo>
                  <a:pt x="8272903" y="3466176"/>
                  <a:pt x="8230992" y="3475510"/>
                  <a:pt x="8189651" y="3486941"/>
                </a:cubicBezTo>
                <a:cubicBezTo>
                  <a:pt x="8172124" y="3491895"/>
                  <a:pt x="8155359" y="3498943"/>
                  <a:pt x="8137835" y="3503134"/>
                </a:cubicBezTo>
                <a:cubicBezTo>
                  <a:pt x="8098590" y="3512659"/>
                  <a:pt x="8058774" y="3520659"/>
                  <a:pt x="8019339" y="3530186"/>
                </a:cubicBezTo>
                <a:cubicBezTo>
                  <a:pt x="7996859" y="3535710"/>
                  <a:pt x="7975142" y="3545617"/>
                  <a:pt x="7952280" y="3549237"/>
                </a:cubicBezTo>
                <a:cubicBezTo>
                  <a:pt x="7897987" y="3557809"/>
                  <a:pt x="7843311" y="3563905"/>
                  <a:pt x="7788636" y="3570763"/>
                </a:cubicBezTo>
                <a:cubicBezTo>
                  <a:pt x="7732247" y="3577811"/>
                  <a:pt x="7676047" y="3585242"/>
                  <a:pt x="7619655" y="3591528"/>
                </a:cubicBezTo>
                <a:cubicBezTo>
                  <a:pt x="7588795" y="3594768"/>
                  <a:pt x="7557742" y="3595338"/>
                  <a:pt x="7526880" y="3598386"/>
                </a:cubicBezTo>
                <a:cubicBezTo>
                  <a:pt x="7499828" y="3601055"/>
                  <a:pt x="7472967" y="3606007"/>
                  <a:pt x="7445916" y="3609247"/>
                </a:cubicBezTo>
                <a:cubicBezTo>
                  <a:pt x="7422483" y="3611913"/>
                  <a:pt x="7398860" y="3613437"/>
                  <a:pt x="7375428" y="3616105"/>
                </a:cubicBezTo>
                <a:cubicBezTo>
                  <a:pt x="7337899" y="3620485"/>
                  <a:pt x="7300559" y="3625439"/>
                  <a:pt x="7263220" y="3630011"/>
                </a:cubicBezTo>
                <a:cubicBezTo>
                  <a:pt x="7247599" y="3631726"/>
                  <a:pt x="7231214" y="3636488"/>
                  <a:pt x="7216547" y="3633632"/>
                </a:cubicBezTo>
                <a:cubicBezTo>
                  <a:pt x="7179587" y="3626391"/>
                  <a:pt x="7143199" y="3628487"/>
                  <a:pt x="7106432" y="3633440"/>
                </a:cubicBezTo>
                <a:cubicBezTo>
                  <a:pt x="7093860" y="3635155"/>
                  <a:pt x="7080334" y="3634774"/>
                  <a:pt x="7068141" y="3631536"/>
                </a:cubicBezTo>
                <a:cubicBezTo>
                  <a:pt x="7043184" y="3625057"/>
                  <a:pt x="7018991" y="3615913"/>
                  <a:pt x="6994415" y="3607913"/>
                </a:cubicBezTo>
                <a:cubicBezTo>
                  <a:pt x="6991747" y="3606961"/>
                  <a:pt x="6988509" y="3606769"/>
                  <a:pt x="6985653" y="3606199"/>
                </a:cubicBezTo>
                <a:cubicBezTo>
                  <a:pt x="6969457" y="3602959"/>
                  <a:pt x="6953457" y="3599720"/>
                  <a:pt x="6937263" y="3596863"/>
                </a:cubicBezTo>
                <a:cubicBezTo>
                  <a:pt x="6928501" y="3595338"/>
                  <a:pt x="6919547" y="3595149"/>
                  <a:pt x="6910782" y="3593814"/>
                </a:cubicBezTo>
                <a:cubicBezTo>
                  <a:pt x="6876872" y="3588480"/>
                  <a:pt x="6839534" y="3597434"/>
                  <a:pt x="6810195" y="3574384"/>
                </a:cubicBezTo>
                <a:cubicBezTo>
                  <a:pt x="6791144" y="3559523"/>
                  <a:pt x="6772665" y="3562953"/>
                  <a:pt x="6752283" y="3565239"/>
                </a:cubicBezTo>
                <a:cubicBezTo>
                  <a:pt x="6736851" y="3566953"/>
                  <a:pt x="6721038" y="3566382"/>
                  <a:pt x="6705417" y="3566574"/>
                </a:cubicBezTo>
                <a:cubicBezTo>
                  <a:pt x="6677984" y="3567143"/>
                  <a:pt x="6650551" y="3567335"/>
                  <a:pt x="6623118" y="3568287"/>
                </a:cubicBezTo>
                <a:cubicBezTo>
                  <a:pt x="6614353" y="3568667"/>
                  <a:pt x="6605401" y="3573432"/>
                  <a:pt x="6596828" y="3572670"/>
                </a:cubicBezTo>
                <a:cubicBezTo>
                  <a:pt x="6557201" y="3569049"/>
                  <a:pt x="6517576" y="3563334"/>
                  <a:pt x="6477951" y="3560095"/>
                </a:cubicBezTo>
                <a:cubicBezTo>
                  <a:pt x="6455472" y="3558191"/>
                  <a:pt x="6432420" y="3561809"/>
                  <a:pt x="6410131" y="3559143"/>
                </a:cubicBezTo>
                <a:cubicBezTo>
                  <a:pt x="6384414" y="3556095"/>
                  <a:pt x="6359268" y="3548285"/>
                  <a:pt x="6333739" y="3543520"/>
                </a:cubicBezTo>
                <a:cubicBezTo>
                  <a:pt x="6326691" y="3542189"/>
                  <a:pt x="6318880" y="3543903"/>
                  <a:pt x="6311449" y="3544282"/>
                </a:cubicBezTo>
                <a:cubicBezTo>
                  <a:pt x="6303068" y="3544664"/>
                  <a:pt x="6294876" y="3545426"/>
                  <a:pt x="6286493" y="3545617"/>
                </a:cubicBezTo>
                <a:cubicBezTo>
                  <a:pt x="6260964" y="3545999"/>
                  <a:pt x="6235437" y="3545426"/>
                  <a:pt x="6209909" y="3546761"/>
                </a:cubicBezTo>
                <a:cubicBezTo>
                  <a:pt x="6194288" y="3547522"/>
                  <a:pt x="6177905" y="3555333"/>
                  <a:pt x="6163425" y="3552474"/>
                </a:cubicBezTo>
                <a:cubicBezTo>
                  <a:pt x="6133897" y="3546951"/>
                  <a:pt x="6104368" y="3559333"/>
                  <a:pt x="6074842" y="3549047"/>
                </a:cubicBezTo>
                <a:cubicBezTo>
                  <a:pt x="6065695" y="3545999"/>
                  <a:pt x="6053124" y="3553619"/>
                  <a:pt x="6042072" y="3553999"/>
                </a:cubicBezTo>
                <a:cubicBezTo>
                  <a:pt x="6014449" y="3554951"/>
                  <a:pt x="5986828" y="3554761"/>
                  <a:pt x="5959204" y="3554571"/>
                </a:cubicBezTo>
                <a:cubicBezTo>
                  <a:pt x="5934438" y="3554381"/>
                  <a:pt x="5908719" y="3557047"/>
                  <a:pt x="5884906" y="3551713"/>
                </a:cubicBezTo>
                <a:cubicBezTo>
                  <a:pt x="5859949" y="3545999"/>
                  <a:pt x="5837472" y="3546761"/>
                  <a:pt x="5813276" y="3553237"/>
                </a:cubicBezTo>
                <a:cubicBezTo>
                  <a:pt x="5796702" y="3557619"/>
                  <a:pt x="5779174" y="3558191"/>
                  <a:pt x="5762029" y="3559523"/>
                </a:cubicBezTo>
                <a:cubicBezTo>
                  <a:pt x="5743551" y="3561047"/>
                  <a:pt x="5723166" y="3557047"/>
                  <a:pt x="5706401" y="3563334"/>
                </a:cubicBezTo>
                <a:cubicBezTo>
                  <a:pt x="5656488" y="3582003"/>
                  <a:pt x="5605244" y="3586003"/>
                  <a:pt x="5553045" y="3586003"/>
                </a:cubicBezTo>
                <a:cubicBezTo>
                  <a:pt x="5543518" y="3586003"/>
                  <a:pt x="5533802" y="3583338"/>
                  <a:pt x="5524660" y="3580480"/>
                </a:cubicBezTo>
                <a:cubicBezTo>
                  <a:pt x="5471316" y="3563334"/>
                  <a:pt x="5417784" y="3564857"/>
                  <a:pt x="5363491" y="3575336"/>
                </a:cubicBezTo>
                <a:cubicBezTo>
                  <a:pt x="5352250" y="3577622"/>
                  <a:pt x="5339677" y="3578003"/>
                  <a:pt x="5328438" y="3575718"/>
                </a:cubicBezTo>
                <a:cubicBezTo>
                  <a:pt x="5296812" y="3569049"/>
                  <a:pt x="5266141" y="3557999"/>
                  <a:pt x="5234326" y="3553237"/>
                </a:cubicBezTo>
                <a:cubicBezTo>
                  <a:pt x="5181748" y="3545426"/>
                  <a:pt x="5136216" y="3571715"/>
                  <a:pt x="5089162" y="3588862"/>
                </a:cubicBezTo>
                <a:cubicBezTo>
                  <a:pt x="5044391" y="3605055"/>
                  <a:pt x="5006292" y="3641632"/>
                  <a:pt x="4953328" y="3633440"/>
                </a:cubicBezTo>
                <a:cubicBezTo>
                  <a:pt x="4947996" y="3632678"/>
                  <a:pt x="4942089" y="3637822"/>
                  <a:pt x="4936184" y="3639155"/>
                </a:cubicBezTo>
                <a:cubicBezTo>
                  <a:pt x="4919991" y="3642776"/>
                  <a:pt x="4903799" y="3647155"/>
                  <a:pt x="4887415" y="3648872"/>
                </a:cubicBezTo>
                <a:cubicBezTo>
                  <a:pt x="4867412" y="3651158"/>
                  <a:pt x="4847027" y="3650397"/>
                  <a:pt x="4827024" y="3652301"/>
                </a:cubicBezTo>
                <a:cubicBezTo>
                  <a:pt x="4814166" y="3653444"/>
                  <a:pt x="4801401" y="3655539"/>
                  <a:pt x="4788661" y="3657349"/>
                </a:cubicBezTo>
                <a:lnTo>
                  <a:pt x="4785776" y="3657600"/>
                </a:lnTo>
                <a:lnTo>
                  <a:pt x="4726469" y="3657600"/>
                </a:lnTo>
                <a:lnTo>
                  <a:pt x="4719697" y="3656730"/>
                </a:lnTo>
                <a:cubicBezTo>
                  <a:pt x="4709482" y="3654539"/>
                  <a:pt x="4699289" y="3651920"/>
                  <a:pt x="4689098" y="3650205"/>
                </a:cubicBezTo>
                <a:cubicBezTo>
                  <a:pt x="4660331" y="3645442"/>
                  <a:pt x="4628705" y="3646776"/>
                  <a:pt x="4603368" y="3634584"/>
                </a:cubicBezTo>
                <a:cubicBezTo>
                  <a:pt x="4576318" y="3621629"/>
                  <a:pt x="4550599" y="3615723"/>
                  <a:pt x="4522596" y="3619723"/>
                </a:cubicBezTo>
                <a:cubicBezTo>
                  <a:pt x="4513260" y="3621057"/>
                  <a:pt x="4501257" y="3629059"/>
                  <a:pt x="4497068" y="3637249"/>
                </a:cubicBezTo>
                <a:cubicBezTo>
                  <a:pt x="4487731" y="3655538"/>
                  <a:pt x="4474969" y="3658778"/>
                  <a:pt x="4457632" y="3652490"/>
                </a:cubicBezTo>
                <a:cubicBezTo>
                  <a:pt x="4442581" y="3647155"/>
                  <a:pt x="4424104" y="3644490"/>
                  <a:pt x="4413817" y="3634201"/>
                </a:cubicBezTo>
                <a:cubicBezTo>
                  <a:pt x="4384668" y="3605055"/>
                  <a:pt x="4347518" y="3604103"/>
                  <a:pt x="4311323" y="3596293"/>
                </a:cubicBezTo>
                <a:cubicBezTo>
                  <a:pt x="4289227" y="3591528"/>
                  <a:pt x="4268649" y="3591338"/>
                  <a:pt x="4246551" y="3594576"/>
                </a:cubicBezTo>
                <a:cubicBezTo>
                  <a:pt x="4198546" y="3601816"/>
                  <a:pt x="4151870" y="3591528"/>
                  <a:pt x="4105766" y="3578384"/>
                </a:cubicBezTo>
                <a:cubicBezTo>
                  <a:pt x="4075285" y="3569622"/>
                  <a:pt x="4044043" y="3564287"/>
                  <a:pt x="4013753" y="3555333"/>
                </a:cubicBezTo>
                <a:cubicBezTo>
                  <a:pt x="3991083" y="3548474"/>
                  <a:pt x="3968414" y="3540282"/>
                  <a:pt x="3947648" y="3529234"/>
                </a:cubicBezTo>
                <a:cubicBezTo>
                  <a:pt x="3917546" y="3513040"/>
                  <a:pt x="3891259" y="3488655"/>
                  <a:pt x="3852966" y="3495133"/>
                </a:cubicBezTo>
                <a:cubicBezTo>
                  <a:pt x="3819245" y="3500847"/>
                  <a:pt x="3788766" y="3488847"/>
                  <a:pt x="3757902" y="3477416"/>
                </a:cubicBezTo>
                <a:cubicBezTo>
                  <a:pt x="3735231" y="3469034"/>
                  <a:pt x="3712565" y="3460459"/>
                  <a:pt x="3689131" y="3455126"/>
                </a:cubicBezTo>
                <a:cubicBezTo>
                  <a:pt x="3661315" y="3448839"/>
                  <a:pt x="3629882" y="3451507"/>
                  <a:pt x="3605116" y="3439885"/>
                </a:cubicBezTo>
                <a:cubicBezTo>
                  <a:pt x="3579206" y="3427693"/>
                  <a:pt x="3557682" y="3435885"/>
                  <a:pt x="3534629" y="3439315"/>
                </a:cubicBezTo>
                <a:cubicBezTo>
                  <a:pt x="3497862" y="3444649"/>
                  <a:pt x="3461282" y="3454555"/>
                  <a:pt x="3424135" y="3441982"/>
                </a:cubicBezTo>
                <a:cubicBezTo>
                  <a:pt x="3378986" y="3426741"/>
                  <a:pt x="3334216" y="3410358"/>
                  <a:pt x="3288877" y="3395880"/>
                </a:cubicBezTo>
                <a:cubicBezTo>
                  <a:pt x="3271348" y="3390353"/>
                  <a:pt x="3252492" y="3388067"/>
                  <a:pt x="3234202" y="3385591"/>
                </a:cubicBezTo>
                <a:cubicBezTo>
                  <a:pt x="3216867" y="3383495"/>
                  <a:pt x="3196102" y="3388830"/>
                  <a:pt x="3182763" y="3380829"/>
                </a:cubicBezTo>
                <a:cubicBezTo>
                  <a:pt x="3148472" y="3360255"/>
                  <a:pt x="3113231" y="3350158"/>
                  <a:pt x="3073604" y="3350158"/>
                </a:cubicBezTo>
                <a:cubicBezTo>
                  <a:pt x="3058743" y="3350158"/>
                  <a:pt x="3044264" y="3341584"/>
                  <a:pt x="3029216" y="3340059"/>
                </a:cubicBezTo>
                <a:cubicBezTo>
                  <a:pt x="3008639" y="3338155"/>
                  <a:pt x="2985016" y="3333011"/>
                  <a:pt x="2967110" y="3340251"/>
                </a:cubicBezTo>
                <a:cubicBezTo>
                  <a:pt x="2925008" y="3357397"/>
                  <a:pt x="2890910" y="3343107"/>
                  <a:pt x="2854140" y="3326153"/>
                </a:cubicBezTo>
                <a:cubicBezTo>
                  <a:pt x="2817943" y="3309389"/>
                  <a:pt x="2779842" y="3296055"/>
                  <a:pt x="2741360" y="3285003"/>
                </a:cubicBezTo>
                <a:cubicBezTo>
                  <a:pt x="2726882" y="3281003"/>
                  <a:pt x="2709548" y="3287672"/>
                  <a:pt x="2693543" y="3289005"/>
                </a:cubicBezTo>
                <a:cubicBezTo>
                  <a:pt x="2687827" y="3289386"/>
                  <a:pt x="2681540" y="3289958"/>
                  <a:pt x="2676398" y="3288053"/>
                </a:cubicBezTo>
                <a:cubicBezTo>
                  <a:pt x="2626677" y="3269763"/>
                  <a:pt x="2576191" y="3255857"/>
                  <a:pt x="2522279" y="3265382"/>
                </a:cubicBezTo>
                <a:cubicBezTo>
                  <a:pt x="2517327" y="3266335"/>
                  <a:pt x="2511800" y="3264239"/>
                  <a:pt x="2506847" y="3262905"/>
                </a:cubicBezTo>
                <a:cubicBezTo>
                  <a:pt x="2482652" y="3256047"/>
                  <a:pt x="2459029" y="3245189"/>
                  <a:pt x="2434456" y="3242712"/>
                </a:cubicBezTo>
                <a:cubicBezTo>
                  <a:pt x="2373874" y="3236616"/>
                  <a:pt x="2312915" y="3234138"/>
                  <a:pt x="2251948" y="3230138"/>
                </a:cubicBezTo>
                <a:cubicBezTo>
                  <a:pt x="2248138" y="3229949"/>
                  <a:pt x="2244137" y="3229949"/>
                  <a:pt x="2240710" y="3228614"/>
                </a:cubicBezTo>
                <a:cubicBezTo>
                  <a:pt x="2218229" y="3220422"/>
                  <a:pt x="2198608" y="3223090"/>
                  <a:pt x="2179556" y="3238711"/>
                </a:cubicBezTo>
                <a:cubicBezTo>
                  <a:pt x="2171173" y="3245569"/>
                  <a:pt x="2159743" y="3249189"/>
                  <a:pt x="2149267" y="3252999"/>
                </a:cubicBezTo>
                <a:cubicBezTo>
                  <a:pt x="2133834" y="3258715"/>
                  <a:pt x="2118023" y="3264239"/>
                  <a:pt x="2102021" y="3267859"/>
                </a:cubicBezTo>
                <a:cubicBezTo>
                  <a:pt x="2086208" y="3271288"/>
                  <a:pt x="2069254" y="3276049"/>
                  <a:pt x="2054013" y="3273384"/>
                </a:cubicBezTo>
                <a:cubicBezTo>
                  <a:pt x="2026581" y="3268622"/>
                  <a:pt x="2000479" y="3257953"/>
                  <a:pt x="1973429" y="3250903"/>
                </a:cubicBezTo>
                <a:cubicBezTo>
                  <a:pt x="1964094" y="3248426"/>
                  <a:pt x="1953806" y="3248809"/>
                  <a:pt x="1944092" y="3248617"/>
                </a:cubicBezTo>
                <a:cubicBezTo>
                  <a:pt x="1921800" y="3248047"/>
                  <a:pt x="1898940" y="3253571"/>
                  <a:pt x="1878748" y="3237759"/>
                </a:cubicBezTo>
                <a:cubicBezTo>
                  <a:pt x="1860079" y="3222899"/>
                  <a:pt x="1841216" y="3227280"/>
                  <a:pt x="1821596" y="3238520"/>
                </a:cubicBezTo>
                <a:cubicBezTo>
                  <a:pt x="1807497" y="3246522"/>
                  <a:pt x="1791496" y="3252809"/>
                  <a:pt x="1775684" y="3255857"/>
                </a:cubicBezTo>
                <a:cubicBezTo>
                  <a:pt x="1753965" y="3260047"/>
                  <a:pt x="1732439" y="3261763"/>
                  <a:pt x="1709006" y="3259285"/>
                </a:cubicBezTo>
                <a:cubicBezTo>
                  <a:pt x="1692431" y="3257571"/>
                  <a:pt x="1678904" y="3256809"/>
                  <a:pt x="1665950" y="3246713"/>
                </a:cubicBezTo>
                <a:cubicBezTo>
                  <a:pt x="1663856" y="3245189"/>
                  <a:pt x="1660046" y="3244807"/>
                  <a:pt x="1657188" y="3244999"/>
                </a:cubicBezTo>
                <a:cubicBezTo>
                  <a:pt x="1619658" y="3248237"/>
                  <a:pt x="1582510" y="3246522"/>
                  <a:pt x="1544598" y="3244234"/>
                </a:cubicBezTo>
                <a:cubicBezTo>
                  <a:pt x="1496403" y="3241189"/>
                  <a:pt x="1445725" y="3250141"/>
                  <a:pt x="1404006" y="3282146"/>
                </a:cubicBezTo>
                <a:cubicBezTo>
                  <a:pt x="1397909" y="3286910"/>
                  <a:pt x="1388765" y="3289005"/>
                  <a:pt x="1380762" y="3290149"/>
                </a:cubicBezTo>
                <a:cubicBezTo>
                  <a:pt x="1343044" y="3295101"/>
                  <a:pt x="1305132" y="3298530"/>
                  <a:pt x="1267411" y="3304055"/>
                </a:cubicBezTo>
                <a:cubicBezTo>
                  <a:pt x="1246837" y="3307103"/>
                  <a:pt x="1225310" y="3309770"/>
                  <a:pt x="1206641" y="3318153"/>
                </a:cubicBezTo>
                <a:cubicBezTo>
                  <a:pt x="1188354" y="3326343"/>
                  <a:pt x="1173681" y="3336059"/>
                  <a:pt x="1162823" y="3318915"/>
                </a:cubicBezTo>
                <a:cubicBezTo>
                  <a:pt x="1143394" y="3328059"/>
                  <a:pt x="1126437" y="3335680"/>
                  <a:pt x="1109865" y="3343870"/>
                </a:cubicBezTo>
                <a:cubicBezTo>
                  <a:pt x="1103767" y="3346918"/>
                  <a:pt x="1098623" y="3351872"/>
                  <a:pt x="1092527" y="3354730"/>
                </a:cubicBezTo>
                <a:cubicBezTo>
                  <a:pt x="1086048" y="3357778"/>
                  <a:pt x="1078810" y="3359682"/>
                  <a:pt x="1071762" y="3361207"/>
                </a:cubicBezTo>
                <a:cubicBezTo>
                  <a:pt x="1040327" y="3368065"/>
                  <a:pt x="1008894" y="3374351"/>
                  <a:pt x="977653" y="3381782"/>
                </a:cubicBezTo>
                <a:cubicBezTo>
                  <a:pt x="971554" y="3383305"/>
                  <a:pt x="966411" y="3389401"/>
                  <a:pt x="960887" y="3393401"/>
                </a:cubicBezTo>
                <a:cubicBezTo>
                  <a:pt x="957266" y="3396070"/>
                  <a:pt x="953648" y="3400070"/>
                  <a:pt x="949646" y="3400642"/>
                </a:cubicBezTo>
                <a:cubicBezTo>
                  <a:pt x="919165" y="3405214"/>
                  <a:pt x="888877" y="3410549"/>
                  <a:pt x="858205" y="3412834"/>
                </a:cubicBezTo>
                <a:cubicBezTo>
                  <a:pt x="832486" y="3414738"/>
                  <a:pt x="807719" y="3414168"/>
                  <a:pt x="801053" y="3447315"/>
                </a:cubicBezTo>
                <a:cubicBezTo>
                  <a:pt x="799909" y="3453032"/>
                  <a:pt x="791717" y="3459128"/>
                  <a:pt x="785432" y="3461984"/>
                </a:cubicBezTo>
                <a:cubicBezTo>
                  <a:pt x="767524" y="3470176"/>
                  <a:pt x="748471" y="3475701"/>
                  <a:pt x="730754" y="3484082"/>
                </a:cubicBezTo>
                <a:cubicBezTo>
                  <a:pt x="672650" y="3512088"/>
                  <a:pt x="611880" y="3529805"/>
                  <a:pt x="546917" y="3526566"/>
                </a:cubicBezTo>
                <a:cubicBezTo>
                  <a:pt x="526724" y="3525614"/>
                  <a:pt x="507102" y="3515326"/>
                  <a:pt x="494337" y="3511515"/>
                </a:cubicBezTo>
                <a:cubicBezTo>
                  <a:pt x="457572" y="3526566"/>
                  <a:pt x="426709" y="3541045"/>
                  <a:pt x="394511" y="3551903"/>
                </a:cubicBezTo>
                <a:cubicBezTo>
                  <a:pt x="366127" y="3561619"/>
                  <a:pt x="336408" y="3567715"/>
                  <a:pt x="307259" y="3574763"/>
                </a:cubicBezTo>
                <a:cubicBezTo>
                  <a:pt x="296590" y="3577432"/>
                  <a:pt x="285732" y="3578955"/>
                  <a:pt x="274873" y="3580290"/>
                </a:cubicBezTo>
                <a:cubicBezTo>
                  <a:pt x="240965" y="3584480"/>
                  <a:pt x="205529" y="3574384"/>
                  <a:pt x="172384" y="3590386"/>
                </a:cubicBezTo>
                <a:cubicBezTo>
                  <a:pt x="155046" y="3598768"/>
                  <a:pt x="137898" y="3608865"/>
                  <a:pt x="119613" y="3613247"/>
                </a:cubicBezTo>
                <a:cubicBezTo>
                  <a:pt x="99990" y="3618009"/>
                  <a:pt x="80794" y="3625439"/>
                  <a:pt x="61197" y="3630750"/>
                </a:cubicBezTo>
                <a:lnTo>
                  <a:pt x="544" y="3635521"/>
                </a:lnTo>
                <a:lnTo>
                  <a:pt x="544" y="3508282"/>
                </a:lnTo>
                <a:lnTo>
                  <a:pt x="0" y="3508282"/>
                </a:lnTo>
                <a:close/>
              </a:path>
            </a:pathLst>
          </a:custGeom>
          <a:noFill/>
          <a:effectLst>
            <a:outerShdw blurRad="381000" dist="152400" dir="5400000" algn="t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3" name="Group 72">
            <a:extLst>
              <a:ext uri="{FF2B5EF4-FFF2-40B4-BE49-F238E27FC236}">
                <a16:creationId xmlns:a16="http://schemas.microsoft.com/office/drawing/2014/main" id="{4252769E-B9F0-4068-A645-5BBEF16E9C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08" y="857610"/>
            <a:ext cx="9143592" cy="2849976"/>
            <a:chOff x="476" y="-3923157"/>
            <a:chExt cx="10667524" cy="2493729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1E12D6AD-7096-45BB-9C02-468B2704C1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6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9953252-97DE-4766-B2F6-E4FDA2FDA6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6" y="-3923157"/>
              <a:ext cx="10667524" cy="2493728"/>
            </a:xfrm>
            <a:custGeom>
              <a:avLst/>
              <a:gdLst>
                <a:gd name="connsiteX0" fmla="*/ 6095524 w 6095524"/>
                <a:gd name="connsiteY0" fmla="*/ 0 h 1424940"/>
                <a:gd name="connsiteX1" fmla="*/ 6095524 w 6095524"/>
                <a:gd name="connsiteY1" fmla="*/ 17431 h 1424940"/>
                <a:gd name="connsiteX2" fmla="*/ 6095524 w 6095524"/>
                <a:gd name="connsiteY2" fmla="*/ 216290 h 1424940"/>
                <a:gd name="connsiteX3" fmla="*/ 6079998 w 6095524"/>
                <a:gd name="connsiteY3" fmla="*/ 230600 h 1424940"/>
                <a:gd name="connsiteX4" fmla="*/ 6012751 w 6095524"/>
                <a:gd name="connsiteY4" fmla="*/ 260699 h 1424940"/>
                <a:gd name="connsiteX5" fmla="*/ 5992749 w 6095524"/>
                <a:gd name="connsiteY5" fmla="*/ 268700 h 1424940"/>
                <a:gd name="connsiteX6" fmla="*/ 5910358 w 6095524"/>
                <a:gd name="connsiteY6" fmla="*/ 320231 h 1424940"/>
                <a:gd name="connsiteX7" fmla="*/ 5835777 w 6095524"/>
                <a:gd name="connsiteY7" fmla="*/ 383953 h 1424940"/>
                <a:gd name="connsiteX8" fmla="*/ 5781008 w 6095524"/>
                <a:gd name="connsiteY8" fmla="*/ 459581 h 1424940"/>
                <a:gd name="connsiteX9" fmla="*/ 5765673 w 6095524"/>
                <a:gd name="connsiteY9" fmla="*/ 477584 h 1424940"/>
                <a:gd name="connsiteX10" fmla="*/ 5723763 w 6095524"/>
                <a:gd name="connsiteY10" fmla="*/ 500158 h 1424940"/>
                <a:gd name="connsiteX11" fmla="*/ 5686711 w 6095524"/>
                <a:gd name="connsiteY11" fmla="*/ 517112 h 1424940"/>
                <a:gd name="connsiteX12" fmla="*/ 5659850 w 6095524"/>
                <a:gd name="connsiteY12" fmla="*/ 535877 h 1424940"/>
                <a:gd name="connsiteX13" fmla="*/ 5637181 w 6095524"/>
                <a:gd name="connsiteY13" fmla="*/ 553117 h 1424940"/>
                <a:gd name="connsiteX14" fmla="*/ 5585841 w 6095524"/>
                <a:gd name="connsiteY14" fmla="*/ 597694 h 1424940"/>
                <a:gd name="connsiteX15" fmla="*/ 5528977 w 6095524"/>
                <a:gd name="connsiteY15" fmla="*/ 635318 h 1424940"/>
                <a:gd name="connsiteX16" fmla="*/ 5483256 w 6095524"/>
                <a:gd name="connsiteY16" fmla="*/ 681419 h 1424940"/>
                <a:gd name="connsiteX17" fmla="*/ 5464397 w 6095524"/>
                <a:gd name="connsiteY17" fmla="*/ 706374 h 1424940"/>
                <a:gd name="connsiteX18" fmla="*/ 5424773 w 6095524"/>
                <a:gd name="connsiteY18" fmla="*/ 723424 h 1424940"/>
                <a:gd name="connsiteX19" fmla="*/ 5381815 w 6095524"/>
                <a:gd name="connsiteY19" fmla="*/ 750094 h 1424940"/>
                <a:gd name="connsiteX20" fmla="*/ 5351335 w 6095524"/>
                <a:gd name="connsiteY20" fmla="*/ 776573 h 1424940"/>
                <a:gd name="connsiteX21" fmla="*/ 5327809 w 6095524"/>
                <a:gd name="connsiteY21" fmla="*/ 794290 h 1424940"/>
                <a:gd name="connsiteX22" fmla="*/ 5294566 w 6095524"/>
                <a:gd name="connsiteY22" fmla="*/ 812102 h 1424940"/>
                <a:gd name="connsiteX23" fmla="*/ 5261229 w 6095524"/>
                <a:gd name="connsiteY23" fmla="*/ 835438 h 1424940"/>
                <a:gd name="connsiteX24" fmla="*/ 5245037 w 6095524"/>
                <a:gd name="connsiteY24" fmla="*/ 849821 h 1424940"/>
                <a:gd name="connsiteX25" fmla="*/ 5213699 w 6095524"/>
                <a:gd name="connsiteY25" fmla="*/ 873728 h 1424940"/>
                <a:gd name="connsiteX26" fmla="*/ 5181409 w 6095524"/>
                <a:gd name="connsiteY26" fmla="*/ 896017 h 1424940"/>
                <a:gd name="connsiteX27" fmla="*/ 5120735 w 6095524"/>
                <a:gd name="connsiteY27" fmla="*/ 921544 h 1424940"/>
                <a:gd name="connsiteX28" fmla="*/ 5065490 w 6095524"/>
                <a:gd name="connsiteY28" fmla="*/ 959072 h 1424940"/>
                <a:gd name="connsiteX29" fmla="*/ 5021675 w 6095524"/>
                <a:gd name="connsiteY29" fmla="*/ 986504 h 1424940"/>
                <a:gd name="connsiteX30" fmla="*/ 4996148 w 6095524"/>
                <a:gd name="connsiteY30" fmla="*/ 1004507 h 1424940"/>
                <a:gd name="connsiteX31" fmla="*/ 4949285 w 6095524"/>
                <a:gd name="connsiteY31" fmla="*/ 1044702 h 1424940"/>
                <a:gd name="connsiteX32" fmla="*/ 4876609 w 6095524"/>
                <a:gd name="connsiteY32" fmla="*/ 1086993 h 1424940"/>
                <a:gd name="connsiteX33" fmla="*/ 4832699 w 6095524"/>
                <a:gd name="connsiteY33" fmla="*/ 1109853 h 1424940"/>
                <a:gd name="connsiteX34" fmla="*/ 4738211 w 6095524"/>
                <a:gd name="connsiteY34" fmla="*/ 1144334 h 1424940"/>
                <a:gd name="connsiteX35" fmla="*/ 4707731 w 6095524"/>
                <a:gd name="connsiteY35" fmla="*/ 1156621 h 1424940"/>
                <a:gd name="connsiteX36" fmla="*/ 4672870 w 6095524"/>
                <a:gd name="connsiteY36" fmla="*/ 1164717 h 1424940"/>
                <a:gd name="connsiteX37" fmla="*/ 4616863 w 6095524"/>
                <a:gd name="connsiteY37" fmla="*/ 1183862 h 1424940"/>
                <a:gd name="connsiteX38" fmla="*/ 4507516 w 6095524"/>
                <a:gd name="connsiteY38" fmla="*/ 1216819 h 1424940"/>
                <a:gd name="connsiteX39" fmla="*/ 4483513 w 6095524"/>
                <a:gd name="connsiteY39" fmla="*/ 1221867 h 1424940"/>
                <a:gd name="connsiteX40" fmla="*/ 4422362 w 6095524"/>
                <a:gd name="connsiteY40" fmla="*/ 1243108 h 1424940"/>
                <a:gd name="connsiteX41" fmla="*/ 4385691 w 6095524"/>
                <a:gd name="connsiteY41" fmla="*/ 1257395 h 1424940"/>
                <a:gd name="connsiteX42" fmla="*/ 4355306 w 6095524"/>
                <a:gd name="connsiteY42" fmla="*/ 1265587 h 1424940"/>
                <a:gd name="connsiteX43" fmla="*/ 4328446 w 6095524"/>
                <a:gd name="connsiteY43" fmla="*/ 1269397 h 1424940"/>
                <a:gd name="connsiteX44" fmla="*/ 4257770 w 6095524"/>
                <a:gd name="connsiteY44" fmla="*/ 1288256 h 1424940"/>
                <a:gd name="connsiteX45" fmla="*/ 4229576 w 6095524"/>
                <a:gd name="connsiteY45" fmla="*/ 1295686 h 1424940"/>
                <a:gd name="connsiteX46" fmla="*/ 4156424 w 6095524"/>
                <a:gd name="connsiteY46" fmla="*/ 1321213 h 1424940"/>
                <a:gd name="connsiteX47" fmla="*/ 4094416 w 6095524"/>
                <a:gd name="connsiteY47" fmla="*/ 1338072 h 1424940"/>
                <a:gd name="connsiteX48" fmla="*/ 4068509 w 6095524"/>
                <a:gd name="connsiteY48" fmla="*/ 1346168 h 1424940"/>
                <a:gd name="connsiteX49" fmla="*/ 4009263 w 6095524"/>
                <a:gd name="connsiteY49" fmla="*/ 1359694 h 1424940"/>
                <a:gd name="connsiteX50" fmla="*/ 3975735 w 6095524"/>
                <a:gd name="connsiteY50" fmla="*/ 1369219 h 1424940"/>
                <a:gd name="connsiteX51" fmla="*/ 3893915 w 6095524"/>
                <a:gd name="connsiteY51" fmla="*/ 1379982 h 1424940"/>
                <a:gd name="connsiteX52" fmla="*/ 3809428 w 6095524"/>
                <a:gd name="connsiteY52" fmla="*/ 1390364 h 1424940"/>
                <a:gd name="connsiteX53" fmla="*/ 3763042 w 6095524"/>
                <a:gd name="connsiteY53" fmla="*/ 1393793 h 1424940"/>
                <a:gd name="connsiteX54" fmla="*/ 3722561 w 6095524"/>
                <a:gd name="connsiteY54" fmla="*/ 1399223 h 1424940"/>
                <a:gd name="connsiteX55" fmla="*/ 3687318 w 6095524"/>
                <a:gd name="connsiteY55" fmla="*/ 1402652 h 1424940"/>
                <a:gd name="connsiteX56" fmla="*/ 3631216 w 6095524"/>
                <a:gd name="connsiteY56" fmla="*/ 1409605 h 1424940"/>
                <a:gd name="connsiteX57" fmla="*/ 3607880 w 6095524"/>
                <a:gd name="connsiteY57" fmla="*/ 1411415 h 1424940"/>
                <a:gd name="connsiteX58" fmla="*/ 3552825 w 6095524"/>
                <a:gd name="connsiteY58" fmla="*/ 1411319 h 1424940"/>
                <a:gd name="connsiteX59" fmla="*/ 3533680 w 6095524"/>
                <a:gd name="connsiteY59" fmla="*/ 1410367 h 1424940"/>
                <a:gd name="connsiteX60" fmla="*/ 3496818 w 6095524"/>
                <a:gd name="connsiteY60" fmla="*/ 1398556 h 1424940"/>
                <a:gd name="connsiteX61" fmla="*/ 3492437 w 6095524"/>
                <a:gd name="connsiteY61" fmla="*/ 1397699 h 1424940"/>
                <a:gd name="connsiteX62" fmla="*/ 3468243 w 6095524"/>
                <a:gd name="connsiteY62" fmla="*/ 1393031 h 1424940"/>
                <a:gd name="connsiteX63" fmla="*/ 3455003 w 6095524"/>
                <a:gd name="connsiteY63" fmla="*/ 1391507 h 1424940"/>
                <a:gd name="connsiteX64" fmla="*/ 3404711 w 6095524"/>
                <a:gd name="connsiteY64" fmla="*/ 1381792 h 1424940"/>
                <a:gd name="connsiteX65" fmla="*/ 3375756 w 6095524"/>
                <a:gd name="connsiteY65" fmla="*/ 1377220 h 1424940"/>
                <a:gd name="connsiteX66" fmla="*/ 3352324 w 6095524"/>
                <a:gd name="connsiteY66" fmla="*/ 1377887 h 1424940"/>
                <a:gd name="connsiteX67" fmla="*/ 3311176 w 6095524"/>
                <a:gd name="connsiteY67" fmla="*/ 1378744 h 1424940"/>
                <a:gd name="connsiteX68" fmla="*/ 3298031 w 6095524"/>
                <a:gd name="connsiteY68" fmla="*/ 1380935 h 1424940"/>
                <a:gd name="connsiteX69" fmla="*/ 3238595 w 6095524"/>
                <a:gd name="connsiteY69" fmla="*/ 1374648 h 1424940"/>
                <a:gd name="connsiteX70" fmla="*/ 3204686 w 6095524"/>
                <a:gd name="connsiteY70" fmla="*/ 1374172 h 1424940"/>
                <a:gd name="connsiteX71" fmla="*/ 3166491 w 6095524"/>
                <a:gd name="connsiteY71" fmla="*/ 1366361 h 1424940"/>
                <a:gd name="connsiteX72" fmla="*/ 3155347 w 6095524"/>
                <a:gd name="connsiteY72" fmla="*/ 1366742 h 1424940"/>
                <a:gd name="connsiteX73" fmla="*/ 3142869 w 6095524"/>
                <a:gd name="connsiteY73" fmla="*/ 1367409 h 1424940"/>
                <a:gd name="connsiteX74" fmla="*/ 3104578 w 6095524"/>
                <a:gd name="connsiteY74" fmla="*/ 1367981 h 1424940"/>
                <a:gd name="connsiteX75" fmla="*/ 3081337 w 6095524"/>
                <a:gd name="connsiteY75" fmla="*/ 1370838 h 1424940"/>
                <a:gd name="connsiteX76" fmla="*/ 3037047 w 6095524"/>
                <a:gd name="connsiteY76" fmla="*/ 1369124 h 1424940"/>
                <a:gd name="connsiteX77" fmla="*/ 3020663 w 6095524"/>
                <a:gd name="connsiteY77" fmla="*/ 1371600 h 1424940"/>
                <a:gd name="connsiteX78" fmla="*/ 2979230 w 6095524"/>
                <a:gd name="connsiteY78" fmla="*/ 1371886 h 1424940"/>
                <a:gd name="connsiteX79" fmla="*/ 2942082 w 6095524"/>
                <a:gd name="connsiteY79" fmla="*/ 1370457 h 1424940"/>
                <a:gd name="connsiteX80" fmla="*/ 2906268 w 6095524"/>
                <a:gd name="connsiteY80" fmla="*/ 1371219 h 1424940"/>
                <a:gd name="connsiteX81" fmla="*/ 2880646 w 6095524"/>
                <a:gd name="connsiteY81" fmla="*/ 1374362 h 1424940"/>
                <a:gd name="connsiteX82" fmla="*/ 2852833 w 6095524"/>
                <a:gd name="connsiteY82" fmla="*/ 1376267 h 1424940"/>
                <a:gd name="connsiteX83" fmla="*/ 2776157 w 6095524"/>
                <a:gd name="connsiteY83" fmla="*/ 1387602 h 1424940"/>
                <a:gd name="connsiteX84" fmla="*/ 2761965 w 6095524"/>
                <a:gd name="connsiteY84" fmla="*/ 1384840 h 1424940"/>
                <a:gd name="connsiteX85" fmla="*/ 2681383 w 6095524"/>
                <a:gd name="connsiteY85" fmla="*/ 1382268 h 1424940"/>
                <a:gd name="connsiteX86" fmla="*/ 2663857 w 6095524"/>
                <a:gd name="connsiteY86" fmla="*/ 1382459 h 1424940"/>
                <a:gd name="connsiteX87" fmla="*/ 2616803 w 6095524"/>
                <a:gd name="connsiteY87" fmla="*/ 1371219 h 1424940"/>
                <a:gd name="connsiteX88" fmla="*/ 2544223 w 6095524"/>
                <a:gd name="connsiteY88" fmla="*/ 1389031 h 1424940"/>
                <a:gd name="connsiteX89" fmla="*/ 2476309 w 6095524"/>
                <a:gd name="connsiteY89" fmla="*/ 1411319 h 1424940"/>
                <a:gd name="connsiteX90" fmla="*/ 2467737 w 6095524"/>
                <a:gd name="connsiteY90" fmla="*/ 1414177 h 1424940"/>
                <a:gd name="connsiteX91" fmla="*/ 2443353 w 6095524"/>
                <a:gd name="connsiteY91" fmla="*/ 1419035 h 1424940"/>
                <a:gd name="connsiteX92" fmla="*/ 2413159 w 6095524"/>
                <a:gd name="connsiteY92" fmla="*/ 1420749 h 1424940"/>
                <a:gd name="connsiteX93" fmla="*/ 2374868 w 6095524"/>
                <a:gd name="connsiteY93" fmla="*/ 1424940 h 1424940"/>
                <a:gd name="connsiteX94" fmla="*/ 2344198 w 6095524"/>
                <a:gd name="connsiteY94" fmla="*/ 1419701 h 1424940"/>
                <a:gd name="connsiteX95" fmla="*/ 2301335 w 6095524"/>
                <a:gd name="connsiteY95" fmla="*/ 1411891 h 1424940"/>
                <a:gd name="connsiteX96" fmla="*/ 2260949 w 6095524"/>
                <a:gd name="connsiteY96" fmla="*/ 1404461 h 1424940"/>
                <a:gd name="connsiteX97" fmla="*/ 2248186 w 6095524"/>
                <a:gd name="connsiteY97" fmla="*/ 1413224 h 1424940"/>
                <a:gd name="connsiteX98" fmla="*/ 2228469 w 6095524"/>
                <a:gd name="connsiteY98" fmla="*/ 1420844 h 1424940"/>
                <a:gd name="connsiteX99" fmla="*/ 2206562 w 6095524"/>
                <a:gd name="connsiteY99" fmla="*/ 1411700 h 1424940"/>
                <a:gd name="connsiteX100" fmla="*/ 2155317 w 6095524"/>
                <a:gd name="connsiteY100" fmla="*/ 1392746 h 1424940"/>
                <a:gd name="connsiteX101" fmla="*/ 2122932 w 6095524"/>
                <a:gd name="connsiteY101" fmla="*/ 1391888 h 1424940"/>
                <a:gd name="connsiteX102" fmla="*/ 2052542 w 6095524"/>
                <a:gd name="connsiteY102" fmla="*/ 1383792 h 1424940"/>
                <a:gd name="connsiteX103" fmla="*/ 2006537 w 6095524"/>
                <a:gd name="connsiteY103" fmla="*/ 1372267 h 1424940"/>
                <a:gd name="connsiteX104" fmla="*/ 1973486 w 6095524"/>
                <a:gd name="connsiteY104" fmla="*/ 1359218 h 1424940"/>
                <a:gd name="connsiteX105" fmla="*/ 1926146 w 6095524"/>
                <a:gd name="connsiteY105" fmla="*/ 1342168 h 1424940"/>
                <a:gd name="connsiteX106" fmla="*/ 1878616 w 6095524"/>
                <a:gd name="connsiteY106" fmla="*/ 1333310 h 1424940"/>
                <a:gd name="connsiteX107" fmla="*/ 1844231 w 6095524"/>
                <a:gd name="connsiteY107" fmla="*/ 1322165 h 1424940"/>
                <a:gd name="connsiteX108" fmla="*/ 1802225 w 6095524"/>
                <a:gd name="connsiteY108" fmla="*/ 1314545 h 1424940"/>
                <a:gd name="connsiteX109" fmla="*/ 1766983 w 6095524"/>
                <a:gd name="connsiteY109" fmla="*/ 1314260 h 1424940"/>
                <a:gd name="connsiteX110" fmla="*/ 1711738 w 6095524"/>
                <a:gd name="connsiteY110" fmla="*/ 1315593 h 1424940"/>
                <a:gd name="connsiteX111" fmla="*/ 1644111 w 6095524"/>
                <a:gd name="connsiteY111" fmla="*/ 1292543 h 1424940"/>
                <a:gd name="connsiteX112" fmla="*/ 1616774 w 6095524"/>
                <a:gd name="connsiteY112" fmla="*/ 1287399 h 1424940"/>
                <a:gd name="connsiteX113" fmla="*/ 1591056 w 6095524"/>
                <a:gd name="connsiteY113" fmla="*/ 1285018 h 1424940"/>
                <a:gd name="connsiteX114" fmla="*/ 1536478 w 6095524"/>
                <a:gd name="connsiteY114" fmla="*/ 1269683 h 1424940"/>
                <a:gd name="connsiteX115" fmla="*/ 1514285 w 6095524"/>
                <a:gd name="connsiteY115" fmla="*/ 1264634 h 1424940"/>
                <a:gd name="connsiteX116" fmla="*/ 1483233 w 6095524"/>
                <a:gd name="connsiteY116" fmla="*/ 1264730 h 1424940"/>
                <a:gd name="connsiteX117" fmla="*/ 1426750 w 6095524"/>
                <a:gd name="connsiteY117" fmla="*/ 1257681 h 1424940"/>
                <a:gd name="connsiteX118" fmla="*/ 1370362 w 6095524"/>
                <a:gd name="connsiteY118" fmla="*/ 1237107 h 1424940"/>
                <a:gd name="connsiteX119" fmla="*/ 1346454 w 6095524"/>
                <a:gd name="connsiteY119" fmla="*/ 1239107 h 1424940"/>
                <a:gd name="connsiteX120" fmla="*/ 1337882 w 6095524"/>
                <a:gd name="connsiteY120" fmla="*/ 1238631 h 1424940"/>
                <a:gd name="connsiteX121" fmla="*/ 1260825 w 6095524"/>
                <a:gd name="connsiteY121" fmla="*/ 1227296 h 1424940"/>
                <a:gd name="connsiteX122" fmla="*/ 1253109 w 6095524"/>
                <a:gd name="connsiteY122" fmla="*/ 1226058 h 1424940"/>
                <a:gd name="connsiteX123" fmla="*/ 1216915 w 6095524"/>
                <a:gd name="connsiteY123" fmla="*/ 1215962 h 1424940"/>
                <a:gd name="connsiteX124" fmla="*/ 1125664 w 6095524"/>
                <a:gd name="connsiteY124" fmla="*/ 1209675 h 1424940"/>
                <a:gd name="connsiteX125" fmla="*/ 1120045 w 6095524"/>
                <a:gd name="connsiteY125" fmla="*/ 1208913 h 1424940"/>
                <a:gd name="connsiteX126" fmla="*/ 1089469 w 6095524"/>
                <a:gd name="connsiteY126" fmla="*/ 1213961 h 1424940"/>
                <a:gd name="connsiteX127" fmla="*/ 1074325 w 6095524"/>
                <a:gd name="connsiteY127" fmla="*/ 1221105 h 1424940"/>
                <a:gd name="connsiteX128" fmla="*/ 1050703 w 6095524"/>
                <a:gd name="connsiteY128" fmla="*/ 1228535 h 1424940"/>
                <a:gd name="connsiteX129" fmla="*/ 1026700 w 6095524"/>
                <a:gd name="connsiteY129" fmla="*/ 1231297 h 1424940"/>
                <a:gd name="connsiteX130" fmla="*/ 986409 w 6095524"/>
                <a:gd name="connsiteY130" fmla="*/ 1220057 h 1424940"/>
                <a:gd name="connsiteX131" fmla="*/ 971741 w 6095524"/>
                <a:gd name="connsiteY131" fmla="*/ 1218914 h 1424940"/>
                <a:gd name="connsiteX132" fmla="*/ 939070 w 6095524"/>
                <a:gd name="connsiteY132" fmla="*/ 1213485 h 1424940"/>
                <a:gd name="connsiteX133" fmla="*/ 910495 w 6095524"/>
                <a:gd name="connsiteY133" fmla="*/ 1213866 h 1424940"/>
                <a:gd name="connsiteX134" fmla="*/ 887540 w 6095524"/>
                <a:gd name="connsiteY134" fmla="*/ 1222534 h 1424940"/>
                <a:gd name="connsiteX135" fmla="*/ 854202 w 6095524"/>
                <a:gd name="connsiteY135" fmla="*/ 1224248 h 1424940"/>
                <a:gd name="connsiteX136" fmla="*/ 832675 w 6095524"/>
                <a:gd name="connsiteY136" fmla="*/ 1217962 h 1424940"/>
                <a:gd name="connsiteX137" fmla="*/ 828294 w 6095524"/>
                <a:gd name="connsiteY137" fmla="*/ 1217105 h 1424940"/>
                <a:gd name="connsiteX138" fmla="*/ 772001 w 6095524"/>
                <a:gd name="connsiteY138" fmla="*/ 1216723 h 1424940"/>
                <a:gd name="connsiteX139" fmla="*/ 701707 w 6095524"/>
                <a:gd name="connsiteY139" fmla="*/ 1235678 h 1424940"/>
                <a:gd name="connsiteX140" fmla="*/ 690086 w 6095524"/>
                <a:gd name="connsiteY140" fmla="*/ 1239679 h 1424940"/>
                <a:gd name="connsiteX141" fmla="*/ 633412 w 6095524"/>
                <a:gd name="connsiteY141" fmla="*/ 1246632 h 1424940"/>
                <a:gd name="connsiteX142" fmla="*/ 603028 w 6095524"/>
                <a:gd name="connsiteY142" fmla="*/ 1253681 h 1424940"/>
                <a:gd name="connsiteX143" fmla="*/ 581120 w 6095524"/>
                <a:gd name="connsiteY143" fmla="*/ 1254062 h 1424940"/>
                <a:gd name="connsiteX144" fmla="*/ 554642 w 6095524"/>
                <a:gd name="connsiteY144" fmla="*/ 1266539 h 1424940"/>
                <a:gd name="connsiteX145" fmla="*/ 545973 w 6095524"/>
                <a:gd name="connsiteY145" fmla="*/ 1271969 h 1424940"/>
                <a:gd name="connsiteX146" fmla="*/ 535591 w 6095524"/>
                <a:gd name="connsiteY146" fmla="*/ 1275207 h 1424940"/>
                <a:gd name="connsiteX147" fmla="*/ 488538 w 6095524"/>
                <a:gd name="connsiteY147" fmla="*/ 1285494 h 1424940"/>
                <a:gd name="connsiteX148" fmla="*/ 480155 w 6095524"/>
                <a:gd name="connsiteY148" fmla="*/ 1291304 h 1424940"/>
                <a:gd name="connsiteX149" fmla="*/ 474535 w 6095524"/>
                <a:gd name="connsiteY149" fmla="*/ 1294924 h 1424940"/>
                <a:gd name="connsiteX150" fmla="*/ 428816 w 6095524"/>
                <a:gd name="connsiteY150" fmla="*/ 1301020 h 1424940"/>
                <a:gd name="connsiteX151" fmla="*/ 400241 w 6095524"/>
                <a:gd name="connsiteY151" fmla="*/ 1318260 h 1424940"/>
                <a:gd name="connsiteX152" fmla="*/ 392431 w 6095524"/>
                <a:gd name="connsiteY152" fmla="*/ 1325594 h 1424940"/>
                <a:gd name="connsiteX153" fmla="*/ 365093 w 6095524"/>
                <a:gd name="connsiteY153" fmla="*/ 1336643 h 1424940"/>
                <a:gd name="connsiteX154" fmla="*/ 273177 w 6095524"/>
                <a:gd name="connsiteY154" fmla="*/ 1357884 h 1424940"/>
                <a:gd name="connsiteX155" fmla="*/ 246888 w 6095524"/>
                <a:gd name="connsiteY155" fmla="*/ 1350359 h 1424940"/>
                <a:gd name="connsiteX156" fmla="*/ 196977 w 6095524"/>
                <a:gd name="connsiteY156" fmla="*/ 1370552 h 1424940"/>
                <a:gd name="connsiteX157" fmla="*/ 153352 w 6095524"/>
                <a:gd name="connsiteY157" fmla="*/ 1381982 h 1424940"/>
                <a:gd name="connsiteX158" fmla="*/ 137160 w 6095524"/>
                <a:gd name="connsiteY158" fmla="*/ 1384745 h 1424940"/>
                <a:gd name="connsiteX159" fmla="*/ 85917 w 6095524"/>
                <a:gd name="connsiteY159" fmla="*/ 1389793 h 1424940"/>
                <a:gd name="connsiteX160" fmla="*/ 59532 w 6095524"/>
                <a:gd name="connsiteY160" fmla="*/ 1401223 h 1424940"/>
                <a:gd name="connsiteX161" fmla="*/ 30325 w 6095524"/>
                <a:gd name="connsiteY161" fmla="*/ 1409974 h 1424940"/>
                <a:gd name="connsiteX162" fmla="*/ 0 w 6095524"/>
                <a:gd name="connsiteY162" fmla="*/ 1412360 h 1424940"/>
                <a:gd name="connsiteX163" fmla="*/ 0 w 6095524"/>
                <a:gd name="connsiteY163" fmla="*/ 1058622 h 1424940"/>
                <a:gd name="connsiteX164" fmla="*/ 17145 w 6095524"/>
                <a:gd name="connsiteY164" fmla="*/ 1060228 h 1424940"/>
                <a:gd name="connsiteX165" fmla="*/ 44672 w 6095524"/>
                <a:gd name="connsiteY165" fmla="*/ 1066324 h 1424940"/>
                <a:gd name="connsiteX166" fmla="*/ 84677 w 6095524"/>
                <a:gd name="connsiteY166" fmla="*/ 1076230 h 1424940"/>
                <a:gd name="connsiteX167" fmla="*/ 132017 w 6095524"/>
                <a:gd name="connsiteY167" fmla="*/ 1064990 h 1424940"/>
                <a:gd name="connsiteX168" fmla="*/ 136779 w 6095524"/>
                <a:gd name="connsiteY168" fmla="*/ 1060323 h 1424940"/>
                <a:gd name="connsiteX169" fmla="*/ 187547 w 6095524"/>
                <a:gd name="connsiteY169" fmla="*/ 1049179 h 1424940"/>
                <a:gd name="connsiteX170" fmla="*/ 270891 w 6095524"/>
                <a:gd name="connsiteY170" fmla="*/ 1036415 h 1424940"/>
                <a:gd name="connsiteX171" fmla="*/ 276320 w 6095524"/>
                <a:gd name="connsiteY171" fmla="*/ 1035558 h 1424940"/>
                <a:gd name="connsiteX172" fmla="*/ 323755 w 6095524"/>
                <a:gd name="connsiteY172" fmla="*/ 1061561 h 1424940"/>
                <a:gd name="connsiteX173" fmla="*/ 361855 w 6095524"/>
                <a:gd name="connsiteY173" fmla="*/ 1057942 h 1424940"/>
                <a:gd name="connsiteX174" fmla="*/ 379571 w 6095524"/>
                <a:gd name="connsiteY174" fmla="*/ 1039939 h 1424940"/>
                <a:gd name="connsiteX175" fmla="*/ 430530 w 6095524"/>
                <a:gd name="connsiteY175" fmla="*/ 1025747 h 1424940"/>
                <a:gd name="connsiteX176" fmla="*/ 493300 w 6095524"/>
                <a:gd name="connsiteY176" fmla="*/ 1027176 h 1424940"/>
                <a:gd name="connsiteX177" fmla="*/ 537782 w 6095524"/>
                <a:gd name="connsiteY177" fmla="*/ 1025366 h 1424940"/>
                <a:gd name="connsiteX178" fmla="*/ 562166 w 6095524"/>
                <a:gd name="connsiteY178" fmla="*/ 1015746 h 1424940"/>
                <a:gd name="connsiteX179" fmla="*/ 579596 w 6095524"/>
                <a:gd name="connsiteY179" fmla="*/ 1016699 h 1424940"/>
                <a:gd name="connsiteX180" fmla="*/ 612362 w 6095524"/>
                <a:gd name="connsiteY180" fmla="*/ 1023557 h 1424940"/>
                <a:gd name="connsiteX181" fmla="*/ 716090 w 6095524"/>
                <a:gd name="connsiteY181" fmla="*/ 1031653 h 1424940"/>
                <a:gd name="connsiteX182" fmla="*/ 758381 w 6095524"/>
                <a:gd name="connsiteY182" fmla="*/ 1018985 h 1424940"/>
                <a:gd name="connsiteX183" fmla="*/ 771049 w 6095524"/>
                <a:gd name="connsiteY183" fmla="*/ 1018699 h 1424940"/>
                <a:gd name="connsiteX184" fmla="*/ 799433 w 6095524"/>
                <a:gd name="connsiteY184" fmla="*/ 1023652 h 1424940"/>
                <a:gd name="connsiteX185" fmla="*/ 858012 w 6095524"/>
                <a:gd name="connsiteY185" fmla="*/ 1020318 h 1424940"/>
                <a:gd name="connsiteX186" fmla="*/ 879634 w 6095524"/>
                <a:gd name="connsiteY186" fmla="*/ 1015270 h 1424940"/>
                <a:gd name="connsiteX187" fmla="*/ 891635 w 6095524"/>
                <a:gd name="connsiteY187" fmla="*/ 1012031 h 1424940"/>
                <a:gd name="connsiteX188" fmla="*/ 953262 w 6095524"/>
                <a:gd name="connsiteY188" fmla="*/ 1003078 h 1424940"/>
                <a:gd name="connsiteX189" fmla="*/ 980694 w 6095524"/>
                <a:gd name="connsiteY189" fmla="*/ 993458 h 1424940"/>
                <a:gd name="connsiteX190" fmla="*/ 988124 w 6095524"/>
                <a:gd name="connsiteY190" fmla="*/ 992029 h 1424940"/>
                <a:gd name="connsiteX191" fmla="*/ 1028795 w 6095524"/>
                <a:gd name="connsiteY191" fmla="*/ 996029 h 1424940"/>
                <a:gd name="connsiteX192" fmla="*/ 1059275 w 6095524"/>
                <a:gd name="connsiteY192" fmla="*/ 1011555 h 1424940"/>
                <a:gd name="connsiteX193" fmla="*/ 1065181 w 6095524"/>
                <a:gd name="connsiteY193" fmla="*/ 1016794 h 1424940"/>
                <a:gd name="connsiteX194" fmla="*/ 1150144 w 6095524"/>
                <a:gd name="connsiteY194" fmla="*/ 1014984 h 1424940"/>
                <a:gd name="connsiteX195" fmla="*/ 1163193 w 6095524"/>
                <a:gd name="connsiteY195" fmla="*/ 1012793 h 1424940"/>
                <a:gd name="connsiteX196" fmla="*/ 1226249 w 6095524"/>
                <a:gd name="connsiteY196" fmla="*/ 1021937 h 1424940"/>
                <a:gd name="connsiteX197" fmla="*/ 1244632 w 6095524"/>
                <a:gd name="connsiteY197" fmla="*/ 1023747 h 1424940"/>
                <a:gd name="connsiteX198" fmla="*/ 1310545 w 6095524"/>
                <a:gd name="connsiteY198" fmla="*/ 1031939 h 1424940"/>
                <a:gd name="connsiteX199" fmla="*/ 1319879 w 6095524"/>
                <a:gd name="connsiteY199" fmla="*/ 1024319 h 1424940"/>
                <a:gd name="connsiteX200" fmla="*/ 1346740 w 6095524"/>
                <a:gd name="connsiteY200" fmla="*/ 1005173 h 1424940"/>
                <a:gd name="connsiteX201" fmla="*/ 1399699 w 6095524"/>
                <a:gd name="connsiteY201" fmla="*/ 988219 h 1424940"/>
                <a:gd name="connsiteX202" fmla="*/ 1414082 w 6095524"/>
                <a:gd name="connsiteY202" fmla="*/ 989171 h 1424940"/>
                <a:gd name="connsiteX203" fmla="*/ 1450467 w 6095524"/>
                <a:gd name="connsiteY203" fmla="*/ 1017461 h 1424940"/>
                <a:gd name="connsiteX204" fmla="*/ 1468184 w 6095524"/>
                <a:gd name="connsiteY204" fmla="*/ 1028795 h 1424940"/>
                <a:gd name="connsiteX205" fmla="*/ 1518476 w 6095524"/>
                <a:gd name="connsiteY205" fmla="*/ 1049655 h 1424940"/>
                <a:gd name="connsiteX206" fmla="*/ 1522667 w 6095524"/>
                <a:gd name="connsiteY206" fmla="*/ 1053465 h 1424940"/>
                <a:gd name="connsiteX207" fmla="*/ 1559814 w 6095524"/>
                <a:gd name="connsiteY207" fmla="*/ 1098709 h 1424940"/>
                <a:gd name="connsiteX208" fmla="*/ 1568196 w 6095524"/>
                <a:gd name="connsiteY208" fmla="*/ 1106424 h 1424940"/>
                <a:gd name="connsiteX209" fmla="*/ 1578293 w 6095524"/>
                <a:gd name="connsiteY209" fmla="*/ 1118426 h 1424940"/>
                <a:gd name="connsiteX210" fmla="*/ 1609820 w 6095524"/>
                <a:gd name="connsiteY210" fmla="*/ 1141667 h 1424940"/>
                <a:gd name="connsiteX211" fmla="*/ 1648873 w 6095524"/>
                <a:gd name="connsiteY211" fmla="*/ 1149096 h 1424940"/>
                <a:gd name="connsiteX212" fmla="*/ 1696022 w 6095524"/>
                <a:gd name="connsiteY212" fmla="*/ 1160431 h 1424940"/>
                <a:gd name="connsiteX213" fmla="*/ 1715739 w 6095524"/>
                <a:gd name="connsiteY213" fmla="*/ 1168051 h 1424940"/>
                <a:gd name="connsiteX214" fmla="*/ 1768602 w 6095524"/>
                <a:gd name="connsiteY214" fmla="*/ 1182529 h 1424940"/>
                <a:gd name="connsiteX215" fmla="*/ 1806321 w 6095524"/>
                <a:gd name="connsiteY215" fmla="*/ 1194721 h 1424940"/>
                <a:gd name="connsiteX216" fmla="*/ 1860709 w 6095524"/>
                <a:gd name="connsiteY216" fmla="*/ 1201865 h 1424940"/>
                <a:gd name="connsiteX217" fmla="*/ 1887093 w 6095524"/>
                <a:gd name="connsiteY217" fmla="*/ 1202150 h 1424940"/>
                <a:gd name="connsiteX218" fmla="*/ 1935575 w 6095524"/>
                <a:gd name="connsiteY218" fmla="*/ 1238726 h 1424940"/>
                <a:gd name="connsiteX219" fmla="*/ 1974247 w 6095524"/>
                <a:gd name="connsiteY219" fmla="*/ 1262920 h 1424940"/>
                <a:gd name="connsiteX220" fmla="*/ 2014919 w 6095524"/>
                <a:gd name="connsiteY220" fmla="*/ 1251204 h 1424940"/>
                <a:gd name="connsiteX221" fmla="*/ 2025968 w 6095524"/>
                <a:gd name="connsiteY221" fmla="*/ 1240155 h 1424940"/>
                <a:gd name="connsiteX222" fmla="*/ 2092643 w 6095524"/>
                <a:gd name="connsiteY222" fmla="*/ 1229678 h 1424940"/>
                <a:gd name="connsiteX223" fmla="*/ 2187893 w 6095524"/>
                <a:gd name="connsiteY223" fmla="*/ 1229297 h 1424940"/>
                <a:gd name="connsiteX224" fmla="*/ 2346294 w 6095524"/>
                <a:gd name="connsiteY224" fmla="*/ 1205484 h 1424940"/>
                <a:gd name="connsiteX225" fmla="*/ 2373916 w 6095524"/>
                <a:gd name="connsiteY225" fmla="*/ 1194435 h 1424940"/>
                <a:gd name="connsiteX226" fmla="*/ 2404967 w 6095524"/>
                <a:gd name="connsiteY226" fmla="*/ 1191673 h 1424940"/>
                <a:gd name="connsiteX227" fmla="*/ 2416874 w 6095524"/>
                <a:gd name="connsiteY227" fmla="*/ 1198436 h 1424940"/>
                <a:gd name="connsiteX228" fmla="*/ 2468975 w 6095524"/>
                <a:gd name="connsiteY228" fmla="*/ 1208532 h 1424940"/>
                <a:gd name="connsiteX229" fmla="*/ 2478882 w 6095524"/>
                <a:gd name="connsiteY229" fmla="*/ 1208723 h 1424940"/>
                <a:gd name="connsiteX230" fmla="*/ 2512791 w 6095524"/>
                <a:gd name="connsiteY230" fmla="*/ 1204436 h 1424940"/>
                <a:gd name="connsiteX231" fmla="*/ 2544223 w 6095524"/>
                <a:gd name="connsiteY231" fmla="*/ 1201960 h 1424940"/>
                <a:gd name="connsiteX232" fmla="*/ 2623471 w 6095524"/>
                <a:gd name="connsiteY232" fmla="*/ 1210056 h 1424940"/>
                <a:gd name="connsiteX233" fmla="*/ 2684241 w 6095524"/>
                <a:gd name="connsiteY233" fmla="*/ 1208151 h 1424940"/>
                <a:gd name="connsiteX234" fmla="*/ 2712244 w 6095524"/>
                <a:gd name="connsiteY234" fmla="*/ 1210056 h 1424940"/>
                <a:gd name="connsiteX235" fmla="*/ 2728055 w 6095524"/>
                <a:gd name="connsiteY235" fmla="*/ 1212914 h 1424940"/>
                <a:gd name="connsiteX236" fmla="*/ 2763869 w 6095524"/>
                <a:gd name="connsiteY236" fmla="*/ 1232821 h 1424940"/>
                <a:gd name="connsiteX237" fmla="*/ 2783491 w 6095524"/>
                <a:gd name="connsiteY237" fmla="*/ 1237298 h 1424940"/>
                <a:gd name="connsiteX238" fmla="*/ 2842546 w 6095524"/>
                <a:gd name="connsiteY238" fmla="*/ 1236917 h 1424940"/>
                <a:gd name="connsiteX239" fmla="*/ 2931128 w 6095524"/>
                <a:gd name="connsiteY239" fmla="*/ 1206913 h 1424940"/>
                <a:gd name="connsiteX240" fmla="*/ 2940368 w 6095524"/>
                <a:gd name="connsiteY240" fmla="*/ 1202912 h 1424940"/>
                <a:gd name="connsiteX241" fmla="*/ 2985421 w 6095524"/>
                <a:gd name="connsiteY241" fmla="*/ 1197959 h 1424940"/>
                <a:gd name="connsiteX242" fmla="*/ 3015996 w 6095524"/>
                <a:gd name="connsiteY242" fmla="*/ 1204722 h 1424940"/>
                <a:gd name="connsiteX243" fmla="*/ 3057621 w 6095524"/>
                <a:gd name="connsiteY243" fmla="*/ 1218724 h 1424940"/>
                <a:gd name="connsiteX244" fmla="*/ 3095054 w 6095524"/>
                <a:gd name="connsiteY244" fmla="*/ 1230440 h 1424940"/>
                <a:gd name="connsiteX245" fmla="*/ 3122295 w 6095524"/>
                <a:gd name="connsiteY245" fmla="*/ 1243679 h 1424940"/>
                <a:gd name="connsiteX246" fmla="*/ 3184589 w 6095524"/>
                <a:gd name="connsiteY246" fmla="*/ 1253395 h 1424940"/>
                <a:gd name="connsiteX247" fmla="*/ 3191066 w 6095524"/>
                <a:gd name="connsiteY247" fmla="*/ 1255014 h 1424940"/>
                <a:gd name="connsiteX248" fmla="*/ 3237929 w 6095524"/>
                <a:gd name="connsiteY248" fmla="*/ 1243203 h 1424940"/>
                <a:gd name="connsiteX249" fmla="*/ 3294221 w 6095524"/>
                <a:gd name="connsiteY249" fmla="*/ 1231202 h 1424940"/>
                <a:gd name="connsiteX250" fmla="*/ 3314319 w 6095524"/>
                <a:gd name="connsiteY250" fmla="*/ 1235297 h 1424940"/>
                <a:gd name="connsiteX251" fmla="*/ 3341846 w 6095524"/>
                <a:gd name="connsiteY251" fmla="*/ 1241108 h 1424940"/>
                <a:gd name="connsiteX252" fmla="*/ 3367373 w 6095524"/>
                <a:gd name="connsiteY252" fmla="*/ 1238060 h 1424940"/>
                <a:gd name="connsiteX253" fmla="*/ 3382899 w 6095524"/>
                <a:gd name="connsiteY253" fmla="*/ 1237774 h 1424940"/>
                <a:gd name="connsiteX254" fmla="*/ 3453765 w 6095524"/>
                <a:gd name="connsiteY254" fmla="*/ 1273397 h 1424940"/>
                <a:gd name="connsiteX255" fmla="*/ 3471767 w 6095524"/>
                <a:gd name="connsiteY255" fmla="*/ 1276350 h 1424940"/>
                <a:gd name="connsiteX256" fmla="*/ 3481959 w 6095524"/>
                <a:gd name="connsiteY256" fmla="*/ 1280732 h 1424940"/>
                <a:gd name="connsiteX257" fmla="*/ 3543396 w 6095524"/>
                <a:gd name="connsiteY257" fmla="*/ 1324928 h 1424940"/>
                <a:gd name="connsiteX258" fmla="*/ 3569494 w 6095524"/>
                <a:gd name="connsiteY258" fmla="*/ 1333881 h 1424940"/>
                <a:gd name="connsiteX259" fmla="*/ 3598164 w 6095524"/>
                <a:gd name="connsiteY259" fmla="*/ 1332071 h 1424940"/>
                <a:gd name="connsiteX260" fmla="*/ 3614738 w 6095524"/>
                <a:gd name="connsiteY260" fmla="*/ 1328833 h 1424940"/>
                <a:gd name="connsiteX261" fmla="*/ 3655886 w 6095524"/>
                <a:gd name="connsiteY261" fmla="*/ 1300734 h 1424940"/>
                <a:gd name="connsiteX262" fmla="*/ 3679317 w 6095524"/>
                <a:gd name="connsiteY262" fmla="*/ 1301687 h 1424940"/>
                <a:gd name="connsiteX263" fmla="*/ 3715893 w 6095524"/>
                <a:gd name="connsiteY263" fmla="*/ 1321022 h 1424940"/>
                <a:gd name="connsiteX264" fmla="*/ 3782282 w 6095524"/>
                <a:gd name="connsiteY264" fmla="*/ 1329690 h 1424940"/>
                <a:gd name="connsiteX265" fmla="*/ 3816001 w 6095524"/>
                <a:gd name="connsiteY265" fmla="*/ 1302639 h 1424940"/>
                <a:gd name="connsiteX266" fmla="*/ 3833431 w 6095524"/>
                <a:gd name="connsiteY266" fmla="*/ 1276636 h 1424940"/>
                <a:gd name="connsiteX267" fmla="*/ 3883819 w 6095524"/>
                <a:gd name="connsiteY267" fmla="*/ 1246442 h 1424940"/>
                <a:gd name="connsiteX268" fmla="*/ 3895821 w 6095524"/>
                <a:gd name="connsiteY268" fmla="*/ 1257681 h 1424940"/>
                <a:gd name="connsiteX269" fmla="*/ 3932778 w 6095524"/>
                <a:gd name="connsiteY269" fmla="*/ 1262444 h 1424940"/>
                <a:gd name="connsiteX270" fmla="*/ 3972782 w 6095524"/>
                <a:gd name="connsiteY270" fmla="*/ 1262063 h 1424940"/>
                <a:gd name="connsiteX271" fmla="*/ 4042505 w 6095524"/>
                <a:gd name="connsiteY271" fmla="*/ 1267111 h 1424940"/>
                <a:gd name="connsiteX272" fmla="*/ 4088892 w 6095524"/>
                <a:gd name="connsiteY272" fmla="*/ 1238250 h 1424940"/>
                <a:gd name="connsiteX273" fmla="*/ 4106609 w 6095524"/>
                <a:gd name="connsiteY273" fmla="*/ 1226344 h 1424940"/>
                <a:gd name="connsiteX274" fmla="*/ 4123182 w 6095524"/>
                <a:gd name="connsiteY274" fmla="*/ 1218724 h 1424940"/>
                <a:gd name="connsiteX275" fmla="*/ 4142328 w 6095524"/>
                <a:gd name="connsiteY275" fmla="*/ 1214438 h 1424940"/>
                <a:gd name="connsiteX276" fmla="*/ 4188524 w 6095524"/>
                <a:gd name="connsiteY276" fmla="*/ 1198245 h 1424940"/>
                <a:gd name="connsiteX277" fmla="*/ 4213860 w 6095524"/>
                <a:gd name="connsiteY277" fmla="*/ 1182338 h 1424940"/>
                <a:gd name="connsiteX278" fmla="*/ 4270820 w 6095524"/>
                <a:gd name="connsiteY278" fmla="*/ 1167003 h 1424940"/>
                <a:gd name="connsiteX279" fmla="*/ 4309587 w 6095524"/>
                <a:gd name="connsiteY279" fmla="*/ 1153287 h 1424940"/>
                <a:gd name="connsiteX280" fmla="*/ 4350449 w 6095524"/>
                <a:gd name="connsiteY280" fmla="*/ 1129665 h 1424940"/>
                <a:gd name="connsiteX281" fmla="*/ 4356164 w 6095524"/>
                <a:gd name="connsiteY281" fmla="*/ 1126046 h 1424940"/>
                <a:gd name="connsiteX282" fmla="*/ 4369880 w 6095524"/>
                <a:gd name="connsiteY282" fmla="*/ 1110520 h 1424940"/>
                <a:gd name="connsiteX283" fmla="*/ 4389787 w 6095524"/>
                <a:gd name="connsiteY283" fmla="*/ 1057085 h 1424940"/>
                <a:gd name="connsiteX284" fmla="*/ 4395502 w 6095524"/>
                <a:gd name="connsiteY284" fmla="*/ 1046226 h 1424940"/>
                <a:gd name="connsiteX285" fmla="*/ 4447413 w 6095524"/>
                <a:gd name="connsiteY285" fmla="*/ 1009650 h 1424940"/>
                <a:gd name="connsiteX286" fmla="*/ 4466654 w 6095524"/>
                <a:gd name="connsiteY286" fmla="*/ 1013079 h 1424940"/>
                <a:gd name="connsiteX287" fmla="*/ 4487894 w 6095524"/>
                <a:gd name="connsiteY287" fmla="*/ 1025081 h 1424940"/>
                <a:gd name="connsiteX288" fmla="*/ 4534472 w 6095524"/>
                <a:gd name="connsiteY288" fmla="*/ 1028224 h 1424940"/>
                <a:gd name="connsiteX289" fmla="*/ 4551903 w 6095524"/>
                <a:gd name="connsiteY289" fmla="*/ 1022033 h 1424940"/>
                <a:gd name="connsiteX290" fmla="*/ 4582382 w 6095524"/>
                <a:gd name="connsiteY290" fmla="*/ 1005364 h 1424940"/>
                <a:gd name="connsiteX291" fmla="*/ 4605909 w 6095524"/>
                <a:gd name="connsiteY291" fmla="*/ 979551 h 1424940"/>
                <a:gd name="connsiteX292" fmla="*/ 4640104 w 6095524"/>
                <a:gd name="connsiteY292" fmla="*/ 936879 h 1424940"/>
                <a:gd name="connsiteX293" fmla="*/ 4705731 w 6095524"/>
                <a:gd name="connsiteY293" fmla="*/ 920591 h 1424940"/>
                <a:gd name="connsiteX294" fmla="*/ 4730973 w 6095524"/>
                <a:gd name="connsiteY294" fmla="*/ 915162 h 1424940"/>
                <a:gd name="connsiteX295" fmla="*/ 4822794 w 6095524"/>
                <a:gd name="connsiteY295" fmla="*/ 892397 h 1424940"/>
                <a:gd name="connsiteX296" fmla="*/ 4830794 w 6095524"/>
                <a:gd name="connsiteY296" fmla="*/ 891635 h 1424940"/>
                <a:gd name="connsiteX297" fmla="*/ 4894421 w 6095524"/>
                <a:gd name="connsiteY297" fmla="*/ 865442 h 1424940"/>
                <a:gd name="connsiteX298" fmla="*/ 4909756 w 6095524"/>
                <a:gd name="connsiteY298" fmla="*/ 858964 h 1424940"/>
                <a:gd name="connsiteX299" fmla="*/ 4928521 w 6095524"/>
                <a:gd name="connsiteY299" fmla="*/ 842391 h 1424940"/>
                <a:gd name="connsiteX300" fmla="*/ 4945857 w 6095524"/>
                <a:gd name="connsiteY300" fmla="*/ 795623 h 1424940"/>
                <a:gd name="connsiteX301" fmla="*/ 4966145 w 6095524"/>
                <a:gd name="connsiteY301" fmla="*/ 774287 h 1424940"/>
                <a:gd name="connsiteX302" fmla="*/ 4980909 w 6095524"/>
                <a:gd name="connsiteY302" fmla="*/ 761333 h 1424940"/>
                <a:gd name="connsiteX303" fmla="*/ 4993862 w 6095524"/>
                <a:gd name="connsiteY303" fmla="*/ 741712 h 1424940"/>
                <a:gd name="connsiteX304" fmla="*/ 5006816 w 6095524"/>
                <a:gd name="connsiteY304" fmla="*/ 694754 h 1424940"/>
                <a:gd name="connsiteX305" fmla="*/ 5026724 w 6095524"/>
                <a:gd name="connsiteY305" fmla="*/ 653129 h 1424940"/>
                <a:gd name="connsiteX306" fmla="*/ 5062538 w 6095524"/>
                <a:gd name="connsiteY306" fmla="*/ 630079 h 1424940"/>
                <a:gd name="connsiteX307" fmla="*/ 5084731 w 6095524"/>
                <a:gd name="connsiteY307" fmla="*/ 617982 h 1424940"/>
                <a:gd name="connsiteX308" fmla="*/ 5172647 w 6095524"/>
                <a:gd name="connsiteY308" fmla="*/ 630174 h 1424940"/>
                <a:gd name="connsiteX309" fmla="*/ 5232654 w 6095524"/>
                <a:gd name="connsiteY309" fmla="*/ 642080 h 1424940"/>
                <a:gd name="connsiteX310" fmla="*/ 5252371 w 6095524"/>
                <a:gd name="connsiteY310" fmla="*/ 637508 h 1424940"/>
                <a:gd name="connsiteX311" fmla="*/ 5308092 w 6095524"/>
                <a:gd name="connsiteY311" fmla="*/ 598646 h 1424940"/>
                <a:gd name="connsiteX312" fmla="*/ 5363147 w 6095524"/>
                <a:gd name="connsiteY312" fmla="*/ 581311 h 1424940"/>
                <a:gd name="connsiteX313" fmla="*/ 5404580 w 6095524"/>
                <a:gd name="connsiteY313" fmla="*/ 576358 h 1424940"/>
                <a:gd name="connsiteX314" fmla="*/ 5440203 w 6095524"/>
                <a:gd name="connsiteY314" fmla="*/ 572548 h 1424940"/>
                <a:gd name="connsiteX315" fmla="*/ 5482971 w 6095524"/>
                <a:gd name="connsiteY315" fmla="*/ 561880 h 1424940"/>
                <a:gd name="connsiteX316" fmla="*/ 5507165 w 6095524"/>
                <a:gd name="connsiteY316" fmla="*/ 550259 h 1424940"/>
                <a:gd name="connsiteX317" fmla="*/ 5545645 w 6095524"/>
                <a:gd name="connsiteY317" fmla="*/ 533591 h 1424940"/>
                <a:gd name="connsiteX318" fmla="*/ 5585079 w 6095524"/>
                <a:gd name="connsiteY318" fmla="*/ 511969 h 1424940"/>
                <a:gd name="connsiteX319" fmla="*/ 5615368 w 6095524"/>
                <a:gd name="connsiteY319" fmla="*/ 481679 h 1424940"/>
                <a:gd name="connsiteX320" fmla="*/ 5631656 w 6095524"/>
                <a:gd name="connsiteY320" fmla="*/ 456152 h 1424940"/>
                <a:gd name="connsiteX321" fmla="*/ 5679377 w 6095524"/>
                <a:gd name="connsiteY321" fmla="*/ 419576 h 1424940"/>
                <a:gd name="connsiteX322" fmla="*/ 5722525 w 6095524"/>
                <a:gd name="connsiteY322" fmla="*/ 350615 h 1424940"/>
                <a:gd name="connsiteX323" fmla="*/ 5749576 w 6095524"/>
                <a:gd name="connsiteY323" fmla="*/ 321945 h 1424940"/>
                <a:gd name="connsiteX324" fmla="*/ 5764911 w 6095524"/>
                <a:gd name="connsiteY324" fmla="*/ 313849 h 1424940"/>
                <a:gd name="connsiteX325" fmla="*/ 5791009 w 6095524"/>
                <a:gd name="connsiteY325" fmla="*/ 293942 h 1424940"/>
                <a:gd name="connsiteX326" fmla="*/ 5806440 w 6095524"/>
                <a:gd name="connsiteY326" fmla="*/ 279178 h 1424940"/>
                <a:gd name="connsiteX327" fmla="*/ 5848636 w 6095524"/>
                <a:gd name="connsiteY327" fmla="*/ 224885 h 1424940"/>
                <a:gd name="connsiteX328" fmla="*/ 5861590 w 6095524"/>
                <a:gd name="connsiteY328" fmla="*/ 208788 h 1424940"/>
                <a:gd name="connsiteX329" fmla="*/ 5888355 w 6095524"/>
                <a:gd name="connsiteY329" fmla="*/ 181166 h 1424940"/>
                <a:gd name="connsiteX330" fmla="*/ 5900071 w 6095524"/>
                <a:gd name="connsiteY330" fmla="*/ 172784 h 1424940"/>
                <a:gd name="connsiteX331" fmla="*/ 5920740 w 6095524"/>
                <a:gd name="connsiteY331" fmla="*/ 150305 h 1424940"/>
                <a:gd name="connsiteX332" fmla="*/ 5969985 w 6095524"/>
                <a:gd name="connsiteY332" fmla="*/ 91345 h 1424940"/>
                <a:gd name="connsiteX333" fmla="*/ 5991130 w 6095524"/>
                <a:gd name="connsiteY333" fmla="*/ 58293 h 1424940"/>
                <a:gd name="connsiteX334" fmla="*/ 6033325 w 6095524"/>
                <a:gd name="connsiteY334" fmla="*/ 33909 h 1424940"/>
                <a:gd name="connsiteX335" fmla="*/ 6054376 w 6095524"/>
                <a:gd name="connsiteY335" fmla="*/ 20955 h 1424940"/>
                <a:gd name="connsiteX336" fmla="*/ 6095524 w 6095524"/>
                <a:gd name="connsiteY336" fmla="*/ 0 h 1424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</a:cxnLst>
              <a:rect l="l" t="t" r="r" b="b"/>
              <a:pathLst>
                <a:path w="6095524" h="1424940">
                  <a:moveTo>
                    <a:pt x="6095524" y="0"/>
                  </a:moveTo>
                  <a:cubicBezTo>
                    <a:pt x="6095524" y="7811"/>
                    <a:pt x="6095524" y="12573"/>
                    <a:pt x="6095524" y="17431"/>
                  </a:cubicBezTo>
                  <a:lnTo>
                    <a:pt x="6095524" y="216290"/>
                  </a:lnTo>
                  <a:lnTo>
                    <a:pt x="6079998" y="230600"/>
                  </a:lnTo>
                  <a:cubicBezTo>
                    <a:pt x="6058567" y="241363"/>
                    <a:pt x="6035706" y="251079"/>
                    <a:pt x="6012751" y="260699"/>
                  </a:cubicBezTo>
                  <a:cubicBezTo>
                    <a:pt x="6006084" y="263462"/>
                    <a:pt x="5998749" y="264986"/>
                    <a:pt x="5992749" y="268700"/>
                  </a:cubicBezTo>
                  <a:cubicBezTo>
                    <a:pt x="5965126" y="285655"/>
                    <a:pt x="5938361" y="303943"/>
                    <a:pt x="5910358" y="320231"/>
                  </a:cubicBezTo>
                  <a:cubicBezTo>
                    <a:pt x="5881497" y="337090"/>
                    <a:pt x="5855684" y="356997"/>
                    <a:pt x="5835777" y="383953"/>
                  </a:cubicBezTo>
                  <a:cubicBezTo>
                    <a:pt x="5817298" y="409004"/>
                    <a:pt x="5799391" y="434435"/>
                    <a:pt x="5781008" y="459581"/>
                  </a:cubicBezTo>
                  <a:cubicBezTo>
                    <a:pt x="5776341" y="465963"/>
                    <a:pt x="5772054" y="473488"/>
                    <a:pt x="5765673" y="477584"/>
                  </a:cubicBezTo>
                  <a:cubicBezTo>
                    <a:pt x="5752433" y="486156"/>
                    <a:pt x="5737955" y="493109"/>
                    <a:pt x="5723763" y="500158"/>
                  </a:cubicBezTo>
                  <a:cubicBezTo>
                    <a:pt x="5711571" y="506159"/>
                    <a:pt x="5698617" y="510635"/>
                    <a:pt x="5686711" y="517112"/>
                  </a:cubicBezTo>
                  <a:cubicBezTo>
                    <a:pt x="5677186" y="522256"/>
                    <a:pt x="5668708" y="529400"/>
                    <a:pt x="5659850" y="535877"/>
                  </a:cubicBezTo>
                  <a:cubicBezTo>
                    <a:pt x="5652135" y="541496"/>
                    <a:pt x="5643658" y="546354"/>
                    <a:pt x="5637181" y="553117"/>
                  </a:cubicBezTo>
                  <a:cubicBezTo>
                    <a:pt x="5621369" y="569500"/>
                    <a:pt x="5605462" y="585597"/>
                    <a:pt x="5585841" y="597694"/>
                  </a:cubicBezTo>
                  <a:cubicBezTo>
                    <a:pt x="5566505" y="609695"/>
                    <a:pt x="5548217" y="623126"/>
                    <a:pt x="5528977" y="635318"/>
                  </a:cubicBezTo>
                  <a:cubicBezTo>
                    <a:pt x="5510117" y="647224"/>
                    <a:pt x="5493067" y="660273"/>
                    <a:pt x="5483256" y="681419"/>
                  </a:cubicBezTo>
                  <a:cubicBezTo>
                    <a:pt x="5478875" y="690753"/>
                    <a:pt x="5472684" y="700945"/>
                    <a:pt x="5464397" y="706374"/>
                  </a:cubicBezTo>
                  <a:cubicBezTo>
                    <a:pt x="5452586" y="714089"/>
                    <a:pt x="5437632" y="716852"/>
                    <a:pt x="5424773" y="723424"/>
                  </a:cubicBezTo>
                  <a:cubicBezTo>
                    <a:pt x="5409628" y="731139"/>
                    <a:pt x="5392103" y="737807"/>
                    <a:pt x="5381815" y="750094"/>
                  </a:cubicBezTo>
                  <a:cubicBezTo>
                    <a:pt x="5372671" y="761048"/>
                    <a:pt x="5363432" y="769620"/>
                    <a:pt x="5351335" y="776573"/>
                  </a:cubicBezTo>
                  <a:cubicBezTo>
                    <a:pt x="5342858" y="781431"/>
                    <a:pt x="5336572" y="790289"/>
                    <a:pt x="5327809" y="794290"/>
                  </a:cubicBezTo>
                  <a:cubicBezTo>
                    <a:pt x="5316284" y="799624"/>
                    <a:pt x="5304663" y="803815"/>
                    <a:pt x="5294566" y="812102"/>
                  </a:cubicBezTo>
                  <a:cubicBezTo>
                    <a:pt x="5284089" y="820674"/>
                    <a:pt x="5272183" y="827437"/>
                    <a:pt x="5261229" y="835438"/>
                  </a:cubicBezTo>
                  <a:cubicBezTo>
                    <a:pt x="5255419" y="839724"/>
                    <a:pt x="5250656" y="845344"/>
                    <a:pt x="5245037" y="849821"/>
                  </a:cubicBezTo>
                  <a:cubicBezTo>
                    <a:pt x="5234750" y="858012"/>
                    <a:pt x="5224272" y="866013"/>
                    <a:pt x="5213699" y="873728"/>
                  </a:cubicBezTo>
                  <a:cubicBezTo>
                    <a:pt x="5203127" y="881444"/>
                    <a:pt x="5193030" y="890397"/>
                    <a:pt x="5181409" y="896017"/>
                  </a:cubicBezTo>
                  <a:cubicBezTo>
                    <a:pt x="5161598" y="905542"/>
                    <a:pt x="5139976" y="911257"/>
                    <a:pt x="5120735" y="921544"/>
                  </a:cubicBezTo>
                  <a:cubicBezTo>
                    <a:pt x="5101209" y="932021"/>
                    <a:pt x="5082826" y="945166"/>
                    <a:pt x="5065490" y="959072"/>
                  </a:cubicBezTo>
                  <a:cubicBezTo>
                    <a:pt x="5051774" y="970026"/>
                    <a:pt x="5038916" y="980885"/>
                    <a:pt x="5021675" y="986504"/>
                  </a:cubicBezTo>
                  <a:cubicBezTo>
                    <a:pt x="5012055" y="989648"/>
                    <a:pt x="5001959" y="996506"/>
                    <a:pt x="4996148" y="1004507"/>
                  </a:cubicBezTo>
                  <a:cubicBezTo>
                    <a:pt x="4983575" y="1021937"/>
                    <a:pt x="4967478" y="1034225"/>
                    <a:pt x="4949285" y="1044702"/>
                  </a:cubicBezTo>
                  <a:cubicBezTo>
                    <a:pt x="4924996" y="1058799"/>
                    <a:pt x="4900993" y="1073182"/>
                    <a:pt x="4876609" y="1086993"/>
                  </a:cubicBezTo>
                  <a:cubicBezTo>
                    <a:pt x="4862227" y="1095185"/>
                    <a:pt x="4847940" y="1103852"/>
                    <a:pt x="4832699" y="1109853"/>
                  </a:cubicBezTo>
                  <a:cubicBezTo>
                    <a:pt x="4801553" y="1122236"/>
                    <a:pt x="4769644" y="1132808"/>
                    <a:pt x="4738211" y="1144334"/>
                  </a:cubicBezTo>
                  <a:cubicBezTo>
                    <a:pt x="4727924" y="1148048"/>
                    <a:pt x="4718209" y="1153382"/>
                    <a:pt x="4707731" y="1156621"/>
                  </a:cubicBezTo>
                  <a:cubicBezTo>
                    <a:pt x="4696396" y="1160145"/>
                    <a:pt x="4684205" y="1161193"/>
                    <a:pt x="4672870" y="1164717"/>
                  </a:cubicBezTo>
                  <a:cubicBezTo>
                    <a:pt x="4654010" y="1170527"/>
                    <a:pt x="4635722" y="1177957"/>
                    <a:pt x="4616863" y="1183862"/>
                  </a:cubicBezTo>
                  <a:cubicBezTo>
                    <a:pt x="4580477" y="1195197"/>
                    <a:pt x="4543996" y="1206056"/>
                    <a:pt x="4507516" y="1216819"/>
                  </a:cubicBezTo>
                  <a:cubicBezTo>
                    <a:pt x="4499706" y="1219105"/>
                    <a:pt x="4491228" y="1219391"/>
                    <a:pt x="4483513" y="1221867"/>
                  </a:cubicBezTo>
                  <a:cubicBezTo>
                    <a:pt x="4463034" y="1228535"/>
                    <a:pt x="4442650" y="1235773"/>
                    <a:pt x="4422362" y="1243108"/>
                  </a:cubicBezTo>
                  <a:cubicBezTo>
                    <a:pt x="4410075" y="1247585"/>
                    <a:pt x="4398073" y="1253109"/>
                    <a:pt x="4385691" y="1257395"/>
                  </a:cubicBezTo>
                  <a:cubicBezTo>
                    <a:pt x="4375785" y="1260824"/>
                    <a:pt x="4365593" y="1263491"/>
                    <a:pt x="4355306" y="1265587"/>
                  </a:cubicBezTo>
                  <a:cubicBezTo>
                    <a:pt x="4346448" y="1267397"/>
                    <a:pt x="4337209" y="1267206"/>
                    <a:pt x="4328446" y="1269397"/>
                  </a:cubicBezTo>
                  <a:cubicBezTo>
                    <a:pt x="4304728" y="1275302"/>
                    <a:pt x="4281297" y="1281970"/>
                    <a:pt x="4257770" y="1288256"/>
                  </a:cubicBezTo>
                  <a:cubicBezTo>
                    <a:pt x="4248341" y="1290733"/>
                    <a:pt x="4238720" y="1292543"/>
                    <a:pt x="4229576" y="1295686"/>
                  </a:cubicBezTo>
                  <a:cubicBezTo>
                    <a:pt x="4205097" y="1303973"/>
                    <a:pt x="4180999" y="1313402"/>
                    <a:pt x="4156424" y="1321213"/>
                  </a:cubicBezTo>
                  <a:cubicBezTo>
                    <a:pt x="4136041" y="1327690"/>
                    <a:pt x="4115086" y="1332357"/>
                    <a:pt x="4094416" y="1338072"/>
                  </a:cubicBezTo>
                  <a:cubicBezTo>
                    <a:pt x="4085653" y="1340549"/>
                    <a:pt x="4077271" y="1344073"/>
                    <a:pt x="4068509" y="1346168"/>
                  </a:cubicBezTo>
                  <a:cubicBezTo>
                    <a:pt x="4048887" y="1350931"/>
                    <a:pt x="4028980" y="1354931"/>
                    <a:pt x="4009263" y="1359694"/>
                  </a:cubicBezTo>
                  <a:cubicBezTo>
                    <a:pt x="3998023" y="1362456"/>
                    <a:pt x="3987165" y="1367409"/>
                    <a:pt x="3975735" y="1369219"/>
                  </a:cubicBezTo>
                  <a:cubicBezTo>
                    <a:pt x="3948589" y="1373505"/>
                    <a:pt x="3921252" y="1376553"/>
                    <a:pt x="3893915" y="1379982"/>
                  </a:cubicBezTo>
                  <a:cubicBezTo>
                    <a:pt x="3865722" y="1383506"/>
                    <a:pt x="3837623" y="1387221"/>
                    <a:pt x="3809428" y="1390364"/>
                  </a:cubicBezTo>
                  <a:cubicBezTo>
                    <a:pt x="3793998" y="1391984"/>
                    <a:pt x="3778472" y="1392269"/>
                    <a:pt x="3763042" y="1393793"/>
                  </a:cubicBezTo>
                  <a:cubicBezTo>
                    <a:pt x="3749516" y="1395127"/>
                    <a:pt x="3736086" y="1397603"/>
                    <a:pt x="3722561" y="1399223"/>
                  </a:cubicBezTo>
                  <a:cubicBezTo>
                    <a:pt x="3710845" y="1400556"/>
                    <a:pt x="3699034" y="1401318"/>
                    <a:pt x="3687318" y="1402652"/>
                  </a:cubicBezTo>
                  <a:cubicBezTo>
                    <a:pt x="3668554" y="1404842"/>
                    <a:pt x="3649885" y="1407319"/>
                    <a:pt x="3631216" y="1409605"/>
                  </a:cubicBezTo>
                  <a:cubicBezTo>
                    <a:pt x="3623406" y="1410462"/>
                    <a:pt x="3615214" y="1412843"/>
                    <a:pt x="3607880" y="1411415"/>
                  </a:cubicBezTo>
                  <a:cubicBezTo>
                    <a:pt x="3589401" y="1407795"/>
                    <a:pt x="3571208" y="1408843"/>
                    <a:pt x="3552825" y="1411319"/>
                  </a:cubicBezTo>
                  <a:cubicBezTo>
                    <a:pt x="3546539" y="1412177"/>
                    <a:pt x="3539776" y="1411986"/>
                    <a:pt x="3533680" y="1410367"/>
                  </a:cubicBezTo>
                  <a:cubicBezTo>
                    <a:pt x="3521202" y="1407128"/>
                    <a:pt x="3509106" y="1402556"/>
                    <a:pt x="3496818" y="1398556"/>
                  </a:cubicBezTo>
                  <a:cubicBezTo>
                    <a:pt x="3495484" y="1398080"/>
                    <a:pt x="3493865" y="1397984"/>
                    <a:pt x="3492437" y="1397699"/>
                  </a:cubicBezTo>
                  <a:cubicBezTo>
                    <a:pt x="3484340" y="1396079"/>
                    <a:pt x="3476340" y="1394460"/>
                    <a:pt x="3468243" y="1393031"/>
                  </a:cubicBezTo>
                  <a:cubicBezTo>
                    <a:pt x="3463862" y="1392269"/>
                    <a:pt x="3459385" y="1392174"/>
                    <a:pt x="3455003" y="1391507"/>
                  </a:cubicBezTo>
                  <a:cubicBezTo>
                    <a:pt x="3438049" y="1388840"/>
                    <a:pt x="3419380" y="1393317"/>
                    <a:pt x="3404711" y="1381792"/>
                  </a:cubicBezTo>
                  <a:cubicBezTo>
                    <a:pt x="3395186" y="1374362"/>
                    <a:pt x="3385947" y="1376077"/>
                    <a:pt x="3375756" y="1377220"/>
                  </a:cubicBezTo>
                  <a:cubicBezTo>
                    <a:pt x="3368040" y="1378077"/>
                    <a:pt x="3360134" y="1377791"/>
                    <a:pt x="3352324" y="1377887"/>
                  </a:cubicBezTo>
                  <a:cubicBezTo>
                    <a:pt x="3338608" y="1378172"/>
                    <a:pt x="3324892" y="1378268"/>
                    <a:pt x="3311176" y="1378744"/>
                  </a:cubicBezTo>
                  <a:cubicBezTo>
                    <a:pt x="3306794" y="1378934"/>
                    <a:pt x="3302318" y="1381316"/>
                    <a:pt x="3298031" y="1380935"/>
                  </a:cubicBezTo>
                  <a:cubicBezTo>
                    <a:pt x="3278219" y="1379125"/>
                    <a:pt x="3258407" y="1376267"/>
                    <a:pt x="3238595" y="1374648"/>
                  </a:cubicBezTo>
                  <a:cubicBezTo>
                    <a:pt x="3227356" y="1373696"/>
                    <a:pt x="3215830" y="1375505"/>
                    <a:pt x="3204686" y="1374172"/>
                  </a:cubicBezTo>
                  <a:cubicBezTo>
                    <a:pt x="3191828" y="1372648"/>
                    <a:pt x="3179255" y="1368743"/>
                    <a:pt x="3166491" y="1366361"/>
                  </a:cubicBezTo>
                  <a:cubicBezTo>
                    <a:pt x="3162967" y="1365695"/>
                    <a:pt x="3159062" y="1366552"/>
                    <a:pt x="3155347" y="1366742"/>
                  </a:cubicBezTo>
                  <a:cubicBezTo>
                    <a:pt x="3151156" y="1366933"/>
                    <a:pt x="3147060" y="1367314"/>
                    <a:pt x="3142869" y="1367409"/>
                  </a:cubicBezTo>
                  <a:cubicBezTo>
                    <a:pt x="3130105" y="1367600"/>
                    <a:pt x="3117342" y="1367314"/>
                    <a:pt x="3104578" y="1367981"/>
                  </a:cubicBezTo>
                  <a:cubicBezTo>
                    <a:pt x="3096768" y="1368362"/>
                    <a:pt x="3088577" y="1372267"/>
                    <a:pt x="3081337" y="1370838"/>
                  </a:cubicBezTo>
                  <a:cubicBezTo>
                    <a:pt x="3066574" y="1368076"/>
                    <a:pt x="3051810" y="1374267"/>
                    <a:pt x="3037047" y="1369124"/>
                  </a:cubicBezTo>
                  <a:cubicBezTo>
                    <a:pt x="3032474" y="1367600"/>
                    <a:pt x="3026188" y="1371410"/>
                    <a:pt x="3020663" y="1371600"/>
                  </a:cubicBezTo>
                  <a:cubicBezTo>
                    <a:pt x="3006852" y="1372076"/>
                    <a:pt x="2993041" y="1371981"/>
                    <a:pt x="2979230" y="1371886"/>
                  </a:cubicBezTo>
                  <a:cubicBezTo>
                    <a:pt x="2966847" y="1371791"/>
                    <a:pt x="2953988" y="1373124"/>
                    <a:pt x="2942082" y="1370457"/>
                  </a:cubicBezTo>
                  <a:cubicBezTo>
                    <a:pt x="2929604" y="1367600"/>
                    <a:pt x="2918365" y="1367981"/>
                    <a:pt x="2906268" y="1371219"/>
                  </a:cubicBezTo>
                  <a:cubicBezTo>
                    <a:pt x="2897981" y="1373410"/>
                    <a:pt x="2889218" y="1373696"/>
                    <a:pt x="2880646" y="1374362"/>
                  </a:cubicBezTo>
                  <a:cubicBezTo>
                    <a:pt x="2871407" y="1375124"/>
                    <a:pt x="2861215" y="1373124"/>
                    <a:pt x="2852833" y="1376267"/>
                  </a:cubicBezTo>
                  <a:cubicBezTo>
                    <a:pt x="2827877" y="1385602"/>
                    <a:pt x="2802255" y="1387602"/>
                    <a:pt x="2776157" y="1387602"/>
                  </a:cubicBezTo>
                  <a:cubicBezTo>
                    <a:pt x="2771394" y="1387602"/>
                    <a:pt x="2766536" y="1386269"/>
                    <a:pt x="2761965" y="1384840"/>
                  </a:cubicBezTo>
                  <a:cubicBezTo>
                    <a:pt x="2735294" y="1376267"/>
                    <a:pt x="2708529" y="1377029"/>
                    <a:pt x="2681383" y="1382268"/>
                  </a:cubicBezTo>
                  <a:cubicBezTo>
                    <a:pt x="2675763" y="1383411"/>
                    <a:pt x="2669477" y="1383602"/>
                    <a:pt x="2663857" y="1382459"/>
                  </a:cubicBezTo>
                  <a:cubicBezTo>
                    <a:pt x="2648045" y="1379125"/>
                    <a:pt x="2632710" y="1373600"/>
                    <a:pt x="2616803" y="1371219"/>
                  </a:cubicBezTo>
                  <a:cubicBezTo>
                    <a:pt x="2590515" y="1367314"/>
                    <a:pt x="2567750" y="1380458"/>
                    <a:pt x="2544223" y="1389031"/>
                  </a:cubicBezTo>
                  <a:cubicBezTo>
                    <a:pt x="2521839" y="1397127"/>
                    <a:pt x="2502789" y="1415415"/>
                    <a:pt x="2476309" y="1411319"/>
                  </a:cubicBezTo>
                  <a:cubicBezTo>
                    <a:pt x="2473643" y="1410938"/>
                    <a:pt x="2470690" y="1413510"/>
                    <a:pt x="2467737" y="1414177"/>
                  </a:cubicBezTo>
                  <a:cubicBezTo>
                    <a:pt x="2459641" y="1415987"/>
                    <a:pt x="2451545" y="1418177"/>
                    <a:pt x="2443353" y="1419035"/>
                  </a:cubicBezTo>
                  <a:cubicBezTo>
                    <a:pt x="2433352" y="1420178"/>
                    <a:pt x="2423160" y="1419797"/>
                    <a:pt x="2413159" y="1420749"/>
                  </a:cubicBezTo>
                  <a:cubicBezTo>
                    <a:pt x="2400300" y="1421892"/>
                    <a:pt x="2387632" y="1424940"/>
                    <a:pt x="2374868" y="1424940"/>
                  </a:cubicBezTo>
                  <a:cubicBezTo>
                    <a:pt x="2364581" y="1424940"/>
                    <a:pt x="2354389" y="1421416"/>
                    <a:pt x="2344198" y="1419701"/>
                  </a:cubicBezTo>
                  <a:cubicBezTo>
                    <a:pt x="2329815" y="1417320"/>
                    <a:pt x="2314003" y="1417987"/>
                    <a:pt x="2301335" y="1411891"/>
                  </a:cubicBezTo>
                  <a:cubicBezTo>
                    <a:pt x="2287810" y="1405414"/>
                    <a:pt x="2274951" y="1402461"/>
                    <a:pt x="2260949" y="1404461"/>
                  </a:cubicBezTo>
                  <a:cubicBezTo>
                    <a:pt x="2256282" y="1405128"/>
                    <a:pt x="2250281" y="1409129"/>
                    <a:pt x="2248186" y="1413224"/>
                  </a:cubicBezTo>
                  <a:cubicBezTo>
                    <a:pt x="2243518" y="1422368"/>
                    <a:pt x="2237137" y="1423988"/>
                    <a:pt x="2228469" y="1420844"/>
                  </a:cubicBezTo>
                  <a:cubicBezTo>
                    <a:pt x="2220944" y="1418177"/>
                    <a:pt x="2211705" y="1416844"/>
                    <a:pt x="2206562" y="1411700"/>
                  </a:cubicBezTo>
                  <a:cubicBezTo>
                    <a:pt x="2191988" y="1397127"/>
                    <a:pt x="2173414" y="1396651"/>
                    <a:pt x="2155317" y="1392746"/>
                  </a:cubicBezTo>
                  <a:cubicBezTo>
                    <a:pt x="2144269" y="1390364"/>
                    <a:pt x="2133981" y="1390269"/>
                    <a:pt x="2122932" y="1391888"/>
                  </a:cubicBezTo>
                  <a:cubicBezTo>
                    <a:pt x="2098930" y="1395508"/>
                    <a:pt x="2075593" y="1390364"/>
                    <a:pt x="2052542" y="1383792"/>
                  </a:cubicBezTo>
                  <a:cubicBezTo>
                    <a:pt x="2037302" y="1379411"/>
                    <a:pt x="2021681" y="1376744"/>
                    <a:pt x="2006537" y="1372267"/>
                  </a:cubicBezTo>
                  <a:cubicBezTo>
                    <a:pt x="1995202" y="1368838"/>
                    <a:pt x="1983868" y="1364742"/>
                    <a:pt x="1973486" y="1359218"/>
                  </a:cubicBezTo>
                  <a:cubicBezTo>
                    <a:pt x="1958435" y="1351121"/>
                    <a:pt x="1945292" y="1338929"/>
                    <a:pt x="1926146" y="1342168"/>
                  </a:cubicBezTo>
                  <a:cubicBezTo>
                    <a:pt x="1909286" y="1345025"/>
                    <a:pt x="1894047" y="1339025"/>
                    <a:pt x="1878616" y="1333310"/>
                  </a:cubicBezTo>
                  <a:cubicBezTo>
                    <a:pt x="1867281" y="1329119"/>
                    <a:pt x="1855948" y="1324832"/>
                    <a:pt x="1844231" y="1322165"/>
                  </a:cubicBezTo>
                  <a:cubicBezTo>
                    <a:pt x="1830324" y="1319022"/>
                    <a:pt x="1814608" y="1320356"/>
                    <a:pt x="1802225" y="1314545"/>
                  </a:cubicBezTo>
                  <a:cubicBezTo>
                    <a:pt x="1789271" y="1308449"/>
                    <a:pt x="1778509" y="1312545"/>
                    <a:pt x="1766983" y="1314260"/>
                  </a:cubicBezTo>
                  <a:cubicBezTo>
                    <a:pt x="1748600" y="1316927"/>
                    <a:pt x="1730311" y="1321880"/>
                    <a:pt x="1711738" y="1315593"/>
                  </a:cubicBezTo>
                  <a:cubicBezTo>
                    <a:pt x="1689164" y="1307973"/>
                    <a:pt x="1666780" y="1299782"/>
                    <a:pt x="1644111" y="1292543"/>
                  </a:cubicBezTo>
                  <a:cubicBezTo>
                    <a:pt x="1635347" y="1289780"/>
                    <a:pt x="1625919" y="1288637"/>
                    <a:pt x="1616774" y="1287399"/>
                  </a:cubicBezTo>
                  <a:cubicBezTo>
                    <a:pt x="1608107" y="1286351"/>
                    <a:pt x="1597725" y="1289018"/>
                    <a:pt x="1591056" y="1285018"/>
                  </a:cubicBezTo>
                  <a:cubicBezTo>
                    <a:pt x="1573911" y="1274731"/>
                    <a:pt x="1556291" y="1269683"/>
                    <a:pt x="1536478" y="1269683"/>
                  </a:cubicBezTo>
                  <a:cubicBezTo>
                    <a:pt x="1529048" y="1269683"/>
                    <a:pt x="1521809" y="1265396"/>
                    <a:pt x="1514285" y="1264634"/>
                  </a:cubicBezTo>
                  <a:cubicBezTo>
                    <a:pt x="1503997" y="1263682"/>
                    <a:pt x="1492186" y="1261110"/>
                    <a:pt x="1483233" y="1264730"/>
                  </a:cubicBezTo>
                  <a:cubicBezTo>
                    <a:pt x="1462183" y="1273302"/>
                    <a:pt x="1445134" y="1266158"/>
                    <a:pt x="1426750" y="1257681"/>
                  </a:cubicBezTo>
                  <a:cubicBezTo>
                    <a:pt x="1408652" y="1249299"/>
                    <a:pt x="1389602" y="1242632"/>
                    <a:pt x="1370362" y="1237107"/>
                  </a:cubicBezTo>
                  <a:cubicBezTo>
                    <a:pt x="1363123" y="1235107"/>
                    <a:pt x="1354456" y="1238441"/>
                    <a:pt x="1346454" y="1239107"/>
                  </a:cubicBezTo>
                  <a:cubicBezTo>
                    <a:pt x="1343596" y="1239298"/>
                    <a:pt x="1340453" y="1239584"/>
                    <a:pt x="1337882" y="1238631"/>
                  </a:cubicBezTo>
                  <a:cubicBezTo>
                    <a:pt x="1313022" y="1229487"/>
                    <a:pt x="1287780" y="1222534"/>
                    <a:pt x="1260825" y="1227296"/>
                  </a:cubicBezTo>
                  <a:cubicBezTo>
                    <a:pt x="1258349" y="1227773"/>
                    <a:pt x="1255586" y="1226725"/>
                    <a:pt x="1253109" y="1226058"/>
                  </a:cubicBezTo>
                  <a:cubicBezTo>
                    <a:pt x="1241012" y="1222629"/>
                    <a:pt x="1229201" y="1217200"/>
                    <a:pt x="1216915" y="1215962"/>
                  </a:cubicBezTo>
                  <a:cubicBezTo>
                    <a:pt x="1186625" y="1212914"/>
                    <a:pt x="1156146" y="1211675"/>
                    <a:pt x="1125664" y="1209675"/>
                  </a:cubicBezTo>
                  <a:cubicBezTo>
                    <a:pt x="1123759" y="1209580"/>
                    <a:pt x="1121759" y="1209580"/>
                    <a:pt x="1120045" y="1208913"/>
                  </a:cubicBezTo>
                  <a:cubicBezTo>
                    <a:pt x="1108805" y="1204817"/>
                    <a:pt x="1098995" y="1206151"/>
                    <a:pt x="1089469" y="1213961"/>
                  </a:cubicBezTo>
                  <a:cubicBezTo>
                    <a:pt x="1085278" y="1217390"/>
                    <a:pt x="1079563" y="1219200"/>
                    <a:pt x="1074325" y="1221105"/>
                  </a:cubicBezTo>
                  <a:cubicBezTo>
                    <a:pt x="1066609" y="1223963"/>
                    <a:pt x="1058704" y="1226725"/>
                    <a:pt x="1050703" y="1228535"/>
                  </a:cubicBezTo>
                  <a:cubicBezTo>
                    <a:pt x="1042797" y="1230249"/>
                    <a:pt x="1034320" y="1232630"/>
                    <a:pt x="1026700" y="1231297"/>
                  </a:cubicBezTo>
                  <a:cubicBezTo>
                    <a:pt x="1012984" y="1228916"/>
                    <a:pt x="999934" y="1223582"/>
                    <a:pt x="986409" y="1220057"/>
                  </a:cubicBezTo>
                  <a:cubicBezTo>
                    <a:pt x="981742" y="1218819"/>
                    <a:pt x="976598" y="1219010"/>
                    <a:pt x="971741" y="1218914"/>
                  </a:cubicBezTo>
                  <a:cubicBezTo>
                    <a:pt x="960596" y="1218629"/>
                    <a:pt x="949166" y="1221391"/>
                    <a:pt x="939070" y="1213485"/>
                  </a:cubicBezTo>
                  <a:cubicBezTo>
                    <a:pt x="929736" y="1206056"/>
                    <a:pt x="920305" y="1208246"/>
                    <a:pt x="910495" y="1213866"/>
                  </a:cubicBezTo>
                  <a:cubicBezTo>
                    <a:pt x="903446" y="1217867"/>
                    <a:pt x="895446" y="1221010"/>
                    <a:pt x="887540" y="1222534"/>
                  </a:cubicBezTo>
                  <a:cubicBezTo>
                    <a:pt x="876681" y="1224629"/>
                    <a:pt x="865918" y="1225487"/>
                    <a:pt x="854202" y="1224248"/>
                  </a:cubicBezTo>
                  <a:cubicBezTo>
                    <a:pt x="845915" y="1223391"/>
                    <a:pt x="839152" y="1223010"/>
                    <a:pt x="832675" y="1217962"/>
                  </a:cubicBezTo>
                  <a:cubicBezTo>
                    <a:pt x="831628" y="1217200"/>
                    <a:pt x="829723" y="1217009"/>
                    <a:pt x="828294" y="1217105"/>
                  </a:cubicBezTo>
                  <a:cubicBezTo>
                    <a:pt x="809530" y="1218724"/>
                    <a:pt x="790956" y="1217867"/>
                    <a:pt x="772001" y="1216723"/>
                  </a:cubicBezTo>
                  <a:cubicBezTo>
                    <a:pt x="747904" y="1215200"/>
                    <a:pt x="722566" y="1219676"/>
                    <a:pt x="701707" y="1235678"/>
                  </a:cubicBezTo>
                  <a:cubicBezTo>
                    <a:pt x="698659" y="1238060"/>
                    <a:pt x="694087" y="1239107"/>
                    <a:pt x="690086" y="1239679"/>
                  </a:cubicBezTo>
                  <a:cubicBezTo>
                    <a:pt x="671227" y="1242155"/>
                    <a:pt x="652272" y="1243870"/>
                    <a:pt x="633412" y="1246632"/>
                  </a:cubicBezTo>
                  <a:cubicBezTo>
                    <a:pt x="623125" y="1248156"/>
                    <a:pt x="612362" y="1249490"/>
                    <a:pt x="603028" y="1253681"/>
                  </a:cubicBezTo>
                  <a:cubicBezTo>
                    <a:pt x="593885" y="1257776"/>
                    <a:pt x="586549" y="1262634"/>
                    <a:pt x="581120" y="1254062"/>
                  </a:cubicBezTo>
                  <a:cubicBezTo>
                    <a:pt x="571406" y="1258634"/>
                    <a:pt x="562927" y="1262444"/>
                    <a:pt x="554642" y="1266539"/>
                  </a:cubicBezTo>
                  <a:cubicBezTo>
                    <a:pt x="551593" y="1268063"/>
                    <a:pt x="549021" y="1270540"/>
                    <a:pt x="545973" y="1271969"/>
                  </a:cubicBezTo>
                  <a:cubicBezTo>
                    <a:pt x="542734" y="1273493"/>
                    <a:pt x="539115" y="1274445"/>
                    <a:pt x="535591" y="1275207"/>
                  </a:cubicBezTo>
                  <a:cubicBezTo>
                    <a:pt x="519874" y="1278636"/>
                    <a:pt x="504158" y="1281779"/>
                    <a:pt x="488538" y="1285494"/>
                  </a:cubicBezTo>
                  <a:cubicBezTo>
                    <a:pt x="485489" y="1286256"/>
                    <a:pt x="482917" y="1289304"/>
                    <a:pt x="480155" y="1291304"/>
                  </a:cubicBezTo>
                  <a:cubicBezTo>
                    <a:pt x="478345" y="1292638"/>
                    <a:pt x="476536" y="1294638"/>
                    <a:pt x="474535" y="1294924"/>
                  </a:cubicBezTo>
                  <a:cubicBezTo>
                    <a:pt x="459295" y="1297210"/>
                    <a:pt x="444151" y="1299877"/>
                    <a:pt x="428816" y="1301020"/>
                  </a:cubicBezTo>
                  <a:cubicBezTo>
                    <a:pt x="415957" y="1301972"/>
                    <a:pt x="403574" y="1301687"/>
                    <a:pt x="400241" y="1318260"/>
                  </a:cubicBezTo>
                  <a:cubicBezTo>
                    <a:pt x="399669" y="1321118"/>
                    <a:pt x="395573" y="1324166"/>
                    <a:pt x="392431" y="1325594"/>
                  </a:cubicBezTo>
                  <a:cubicBezTo>
                    <a:pt x="383477" y="1329690"/>
                    <a:pt x="373951" y="1332452"/>
                    <a:pt x="365093" y="1336643"/>
                  </a:cubicBezTo>
                  <a:cubicBezTo>
                    <a:pt x="336042" y="1350645"/>
                    <a:pt x="305658" y="1359503"/>
                    <a:pt x="273177" y="1357884"/>
                  </a:cubicBezTo>
                  <a:cubicBezTo>
                    <a:pt x="263081" y="1357408"/>
                    <a:pt x="253270" y="1352264"/>
                    <a:pt x="246888" y="1350359"/>
                  </a:cubicBezTo>
                  <a:cubicBezTo>
                    <a:pt x="228506" y="1357884"/>
                    <a:pt x="213075" y="1365123"/>
                    <a:pt x="196977" y="1370552"/>
                  </a:cubicBezTo>
                  <a:cubicBezTo>
                    <a:pt x="182785" y="1375410"/>
                    <a:pt x="167926" y="1378458"/>
                    <a:pt x="153352" y="1381982"/>
                  </a:cubicBezTo>
                  <a:cubicBezTo>
                    <a:pt x="148018" y="1383316"/>
                    <a:pt x="142589" y="1384078"/>
                    <a:pt x="137160" y="1384745"/>
                  </a:cubicBezTo>
                  <a:cubicBezTo>
                    <a:pt x="120206" y="1386840"/>
                    <a:pt x="102489" y="1381792"/>
                    <a:pt x="85917" y="1389793"/>
                  </a:cubicBezTo>
                  <a:cubicBezTo>
                    <a:pt x="77248" y="1393984"/>
                    <a:pt x="68675" y="1399032"/>
                    <a:pt x="59532" y="1401223"/>
                  </a:cubicBezTo>
                  <a:cubicBezTo>
                    <a:pt x="49721" y="1403604"/>
                    <a:pt x="40124" y="1407319"/>
                    <a:pt x="30325" y="1409974"/>
                  </a:cubicBezTo>
                  <a:lnTo>
                    <a:pt x="0" y="1412360"/>
                  </a:lnTo>
                  <a:lnTo>
                    <a:pt x="0" y="1058622"/>
                  </a:lnTo>
                  <a:lnTo>
                    <a:pt x="17145" y="1060228"/>
                  </a:lnTo>
                  <a:cubicBezTo>
                    <a:pt x="26480" y="1061561"/>
                    <a:pt x="35528" y="1066133"/>
                    <a:pt x="44672" y="1066324"/>
                  </a:cubicBezTo>
                  <a:cubicBezTo>
                    <a:pt x="59055" y="1066610"/>
                    <a:pt x="71819" y="1068419"/>
                    <a:pt x="84677" y="1076230"/>
                  </a:cubicBezTo>
                  <a:cubicBezTo>
                    <a:pt x="104108" y="1087946"/>
                    <a:pt x="120110" y="1082993"/>
                    <a:pt x="132017" y="1064990"/>
                  </a:cubicBezTo>
                  <a:cubicBezTo>
                    <a:pt x="133255" y="1063181"/>
                    <a:pt x="134874" y="1060799"/>
                    <a:pt x="136779" y="1060323"/>
                  </a:cubicBezTo>
                  <a:cubicBezTo>
                    <a:pt x="153639" y="1056132"/>
                    <a:pt x="170974" y="1048131"/>
                    <a:pt x="187547" y="1049179"/>
                  </a:cubicBezTo>
                  <a:cubicBezTo>
                    <a:pt x="216789" y="1051084"/>
                    <a:pt x="244316" y="1048798"/>
                    <a:pt x="270891" y="1036415"/>
                  </a:cubicBezTo>
                  <a:cubicBezTo>
                    <a:pt x="272510" y="1035653"/>
                    <a:pt x="274987" y="1034891"/>
                    <a:pt x="276320" y="1035558"/>
                  </a:cubicBezTo>
                  <a:cubicBezTo>
                    <a:pt x="292322" y="1043845"/>
                    <a:pt x="309848" y="1050417"/>
                    <a:pt x="323755" y="1061561"/>
                  </a:cubicBezTo>
                  <a:cubicBezTo>
                    <a:pt x="336995" y="1072134"/>
                    <a:pt x="352997" y="1072229"/>
                    <a:pt x="361855" y="1057942"/>
                  </a:cubicBezTo>
                  <a:cubicBezTo>
                    <a:pt x="366236" y="1050893"/>
                    <a:pt x="372332" y="1042702"/>
                    <a:pt x="379571" y="1039939"/>
                  </a:cubicBezTo>
                  <a:cubicBezTo>
                    <a:pt x="395954" y="1033653"/>
                    <a:pt x="413481" y="1030414"/>
                    <a:pt x="430530" y="1025747"/>
                  </a:cubicBezTo>
                  <a:cubicBezTo>
                    <a:pt x="451581" y="1020032"/>
                    <a:pt x="472345" y="1020032"/>
                    <a:pt x="493300" y="1027176"/>
                  </a:cubicBezTo>
                  <a:cubicBezTo>
                    <a:pt x="508064" y="1032224"/>
                    <a:pt x="523113" y="1032224"/>
                    <a:pt x="537782" y="1025366"/>
                  </a:cubicBezTo>
                  <a:cubicBezTo>
                    <a:pt x="545687" y="1021652"/>
                    <a:pt x="553784" y="1017842"/>
                    <a:pt x="562166" y="1015746"/>
                  </a:cubicBezTo>
                  <a:cubicBezTo>
                    <a:pt x="567595" y="1014412"/>
                    <a:pt x="573881" y="1015651"/>
                    <a:pt x="579596" y="1016699"/>
                  </a:cubicBezTo>
                  <a:cubicBezTo>
                    <a:pt x="590645" y="1018794"/>
                    <a:pt x="602075" y="1025176"/>
                    <a:pt x="612362" y="1023557"/>
                  </a:cubicBezTo>
                  <a:cubicBezTo>
                    <a:pt x="647891" y="1017842"/>
                    <a:pt x="681419" y="1031272"/>
                    <a:pt x="716090" y="1031653"/>
                  </a:cubicBezTo>
                  <a:cubicBezTo>
                    <a:pt x="731806" y="1031843"/>
                    <a:pt x="747332" y="1034891"/>
                    <a:pt x="758381" y="1018985"/>
                  </a:cubicBezTo>
                  <a:cubicBezTo>
                    <a:pt x="759809" y="1016889"/>
                    <a:pt x="766763" y="1018032"/>
                    <a:pt x="771049" y="1018699"/>
                  </a:cubicBezTo>
                  <a:cubicBezTo>
                    <a:pt x="780574" y="1020128"/>
                    <a:pt x="790004" y="1023747"/>
                    <a:pt x="799433" y="1023652"/>
                  </a:cubicBezTo>
                  <a:cubicBezTo>
                    <a:pt x="818960" y="1023557"/>
                    <a:pt x="838581" y="1022033"/>
                    <a:pt x="858012" y="1020318"/>
                  </a:cubicBezTo>
                  <a:cubicBezTo>
                    <a:pt x="865346" y="1019651"/>
                    <a:pt x="872395" y="1017080"/>
                    <a:pt x="879634" y="1015270"/>
                  </a:cubicBezTo>
                  <a:cubicBezTo>
                    <a:pt x="883634" y="1014222"/>
                    <a:pt x="887921" y="1011460"/>
                    <a:pt x="891635" y="1012031"/>
                  </a:cubicBezTo>
                  <a:cubicBezTo>
                    <a:pt x="913162" y="1015365"/>
                    <a:pt x="932879" y="1007174"/>
                    <a:pt x="953262" y="1003078"/>
                  </a:cubicBezTo>
                  <a:cubicBezTo>
                    <a:pt x="962692" y="1001173"/>
                    <a:pt x="971550" y="996601"/>
                    <a:pt x="980694" y="993458"/>
                  </a:cubicBezTo>
                  <a:cubicBezTo>
                    <a:pt x="983075" y="992600"/>
                    <a:pt x="985742" y="991838"/>
                    <a:pt x="988124" y="992029"/>
                  </a:cubicBezTo>
                  <a:cubicBezTo>
                    <a:pt x="1001744" y="993172"/>
                    <a:pt x="1015270" y="994791"/>
                    <a:pt x="1028795" y="996029"/>
                  </a:cubicBezTo>
                  <a:cubicBezTo>
                    <a:pt x="1041083" y="997172"/>
                    <a:pt x="1053465" y="997553"/>
                    <a:pt x="1059275" y="1011555"/>
                  </a:cubicBezTo>
                  <a:cubicBezTo>
                    <a:pt x="1060133" y="1013746"/>
                    <a:pt x="1062990" y="1015365"/>
                    <a:pt x="1065181" y="1016794"/>
                  </a:cubicBezTo>
                  <a:cubicBezTo>
                    <a:pt x="1098995" y="1038797"/>
                    <a:pt x="1117092" y="1038225"/>
                    <a:pt x="1150144" y="1014984"/>
                  </a:cubicBezTo>
                  <a:cubicBezTo>
                    <a:pt x="1153573" y="1012603"/>
                    <a:pt x="1160907" y="1010888"/>
                    <a:pt x="1163193" y="1012793"/>
                  </a:cubicBezTo>
                  <a:cubicBezTo>
                    <a:pt x="1182624" y="1028605"/>
                    <a:pt x="1203865" y="1026890"/>
                    <a:pt x="1226249" y="1021937"/>
                  </a:cubicBezTo>
                  <a:cubicBezTo>
                    <a:pt x="1232059" y="1020604"/>
                    <a:pt x="1240251" y="1020604"/>
                    <a:pt x="1244632" y="1023747"/>
                  </a:cubicBezTo>
                  <a:cubicBezTo>
                    <a:pt x="1265492" y="1038320"/>
                    <a:pt x="1287876" y="1036225"/>
                    <a:pt x="1310545" y="1031939"/>
                  </a:cubicBezTo>
                  <a:cubicBezTo>
                    <a:pt x="1314069" y="1031272"/>
                    <a:pt x="1318356" y="1027652"/>
                    <a:pt x="1319879" y="1024319"/>
                  </a:cubicBezTo>
                  <a:cubicBezTo>
                    <a:pt x="1325309" y="1012508"/>
                    <a:pt x="1335501" y="1008507"/>
                    <a:pt x="1346740" y="1005173"/>
                  </a:cubicBezTo>
                  <a:cubicBezTo>
                    <a:pt x="1364457" y="999744"/>
                    <a:pt x="1381887" y="993362"/>
                    <a:pt x="1399699" y="988219"/>
                  </a:cubicBezTo>
                  <a:cubicBezTo>
                    <a:pt x="1404081" y="986981"/>
                    <a:pt x="1409510" y="987743"/>
                    <a:pt x="1414082" y="989171"/>
                  </a:cubicBezTo>
                  <a:cubicBezTo>
                    <a:pt x="1429703" y="994029"/>
                    <a:pt x="1439609" y="1006221"/>
                    <a:pt x="1450467" y="1017461"/>
                  </a:cubicBezTo>
                  <a:cubicBezTo>
                    <a:pt x="1455230" y="1022414"/>
                    <a:pt x="1461802" y="1025938"/>
                    <a:pt x="1468184" y="1028795"/>
                  </a:cubicBezTo>
                  <a:cubicBezTo>
                    <a:pt x="1484757" y="1036130"/>
                    <a:pt x="1501712" y="1042702"/>
                    <a:pt x="1518476" y="1049655"/>
                  </a:cubicBezTo>
                  <a:cubicBezTo>
                    <a:pt x="1520095" y="1050322"/>
                    <a:pt x="1521428" y="1052036"/>
                    <a:pt x="1522667" y="1053465"/>
                  </a:cubicBezTo>
                  <a:cubicBezTo>
                    <a:pt x="1535049" y="1068515"/>
                    <a:pt x="1547336" y="1083659"/>
                    <a:pt x="1559814" y="1098709"/>
                  </a:cubicBezTo>
                  <a:cubicBezTo>
                    <a:pt x="1562195" y="1101566"/>
                    <a:pt x="1565625" y="1103662"/>
                    <a:pt x="1568196" y="1106424"/>
                  </a:cubicBezTo>
                  <a:cubicBezTo>
                    <a:pt x="1571816" y="1110234"/>
                    <a:pt x="1576388" y="1113854"/>
                    <a:pt x="1578293" y="1118426"/>
                  </a:cubicBezTo>
                  <a:cubicBezTo>
                    <a:pt x="1584198" y="1132808"/>
                    <a:pt x="1595533" y="1139000"/>
                    <a:pt x="1609820" y="1141667"/>
                  </a:cubicBezTo>
                  <a:cubicBezTo>
                    <a:pt x="1622870" y="1144143"/>
                    <a:pt x="1635919" y="1146239"/>
                    <a:pt x="1648873" y="1149096"/>
                  </a:cubicBezTo>
                  <a:cubicBezTo>
                    <a:pt x="1664684" y="1152525"/>
                    <a:pt x="1680401" y="1156240"/>
                    <a:pt x="1696022" y="1160431"/>
                  </a:cubicBezTo>
                  <a:cubicBezTo>
                    <a:pt x="1702784" y="1162241"/>
                    <a:pt x="1709928" y="1164336"/>
                    <a:pt x="1715739" y="1168051"/>
                  </a:cubicBezTo>
                  <a:cubicBezTo>
                    <a:pt x="1732026" y="1178338"/>
                    <a:pt x="1749457" y="1185291"/>
                    <a:pt x="1768602" y="1182529"/>
                  </a:cubicBezTo>
                  <a:cubicBezTo>
                    <a:pt x="1783937" y="1180338"/>
                    <a:pt x="1796796" y="1185958"/>
                    <a:pt x="1806321" y="1194721"/>
                  </a:cubicBezTo>
                  <a:cubicBezTo>
                    <a:pt x="1823657" y="1210628"/>
                    <a:pt x="1842230" y="1207008"/>
                    <a:pt x="1860709" y="1201865"/>
                  </a:cubicBezTo>
                  <a:cubicBezTo>
                    <a:pt x="1870234" y="1199198"/>
                    <a:pt x="1878044" y="1199579"/>
                    <a:pt x="1887093" y="1202150"/>
                  </a:cubicBezTo>
                  <a:cubicBezTo>
                    <a:pt x="1908048" y="1208151"/>
                    <a:pt x="1922050" y="1224439"/>
                    <a:pt x="1935575" y="1238726"/>
                  </a:cubicBezTo>
                  <a:cubicBezTo>
                    <a:pt x="1947101" y="1250918"/>
                    <a:pt x="1960055" y="1257776"/>
                    <a:pt x="1974247" y="1262920"/>
                  </a:cubicBezTo>
                  <a:cubicBezTo>
                    <a:pt x="1992154" y="1269492"/>
                    <a:pt x="2006346" y="1267016"/>
                    <a:pt x="2014919" y="1251204"/>
                  </a:cubicBezTo>
                  <a:cubicBezTo>
                    <a:pt x="2017300" y="1246727"/>
                    <a:pt x="2021491" y="1241488"/>
                    <a:pt x="2025968" y="1240155"/>
                  </a:cubicBezTo>
                  <a:cubicBezTo>
                    <a:pt x="2047589" y="1233488"/>
                    <a:pt x="2069497" y="1223772"/>
                    <a:pt x="2092643" y="1229678"/>
                  </a:cubicBezTo>
                  <a:cubicBezTo>
                    <a:pt x="2124647" y="1237774"/>
                    <a:pt x="2155889" y="1237298"/>
                    <a:pt x="2187893" y="1229297"/>
                  </a:cubicBezTo>
                  <a:cubicBezTo>
                    <a:pt x="2239804" y="1216343"/>
                    <a:pt x="2291715" y="1202627"/>
                    <a:pt x="2346294" y="1205484"/>
                  </a:cubicBezTo>
                  <a:cubicBezTo>
                    <a:pt x="2355342" y="1205960"/>
                    <a:pt x="2366105" y="1200150"/>
                    <a:pt x="2373916" y="1194435"/>
                  </a:cubicBezTo>
                  <a:cubicBezTo>
                    <a:pt x="2388870" y="1183577"/>
                    <a:pt x="2388203" y="1182719"/>
                    <a:pt x="2404967" y="1191673"/>
                  </a:cubicBezTo>
                  <a:cubicBezTo>
                    <a:pt x="2408968" y="1193864"/>
                    <a:pt x="2413921" y="1195197"/>
                    <a:pt x="2416874" y="1198436"/>
                  </a:cubicBezTo>
                  <a:cubicBezTo>
                    <a:pt x="2431923" y="1214914"/>
                    <a:pt x="2450497" y="1210913"/>
                    <a:pt x="2468975" y="1208532"/>
                  </a:cubicBezTo>
                  <a:cubicBezTo>
                    <a:pt x="2472214" y="1208056"/>
                    <a:pt x="2476119" y="1207389"/>
                    <a:pt x="2478882" y="1208723"/>
                  </a:cubicBezTo>
                  <a:cubicBezTo>
                    <a:pt x="2491359" y="1214723"/>
                    <a:pt x="2501932" y="1212628"/>
                    <a:pt x="2512791" y="1204436"/>
                  </a:cubicBezTo>
                  <a:cubicBezTo>
                    <a:pt x="2522220" y="1197388"/>
                    <a:pt x="2533079" y="1193197"/>
                    <a:pt x="2544223" y="1201960"/>
                  </a:cubicBezTo>
                  <a:cubicBezTo>
                    <a:pt x="2568988" y="1221391"/>
                    <a:pt x="2595467" y="1222343"/>
                    <a:pt x="2623471" y="1210056"/>
                  </a:cubicBezTo>
                  <a:cubicBezTo>
                    <a:pt x="2643473" y="1201293"/>
                    <a:pt x="2663190" y="1199293"/>
                    <a:pt x="2684241" y="1208151"/>
                  </a:cubicBezTo>
                  <a:cubicBezTo>
                    <a:pt x="2692337" y="1211580"/>
                    <a:pt x="2702814" y="1209294"/>
                    <a:pt x="2712244" y="1210056"/>
                  </a:cubicBezTo>
                  <a:cubicBezTo>
                    <a:pt x="2717578" y="1210437"/>
                    <a:pt x="2723484" y="1210532"/>
                    <a:pt x="2728055" y="1212914"/>
                  </a:cubicBezTo>
                  <a:cubicBezTo>
                    <a:pt x="2740248" y="1219010"/>
                    <a:pt x="2751582" y="1226820"/>
                    <a:pt x="2763869" y="1232821"/>
                  </a:cubicBezTo>
                  <a:cubicBezTo>
                    <a:pt x="2769775" y="1235678"/>
                    <a:pt x="2776823" y="1237202"/>
                    <a:pt x="2783491" y="1237298"/>
                  </a:cubicBezTo>
                  <a:cubicBezTo>
                    <a:pt x="2803208" y="1237774"/>
                    <a:pt x="2822925" y="1237774"/>
                    <a:pt x="2842546" y="1236917"/>
                  </a:cubicBezTo>
                  <a:cubicBezTo>
                    <a:pt x="2874931" y="1235583"/>
                    <a:pt x="2907792" y="1235297"/>
                    <a:pt x="2931128" y="1206913"/>
                  </a:cubicBezTo>
                  <a:cubicBezTo>
                    <a:pt x="2933034" y="1204627"/>
                    <a:pt x="2937129" y="1203293"/>
                    <a:pt x="2940368" y="1202912"/>
                  </a:cubicBezTo>
                  <a:cubicBezTo>
                    <a:pt x="2955322" y="1201103"/>
                    <a:pt x="2970657" y="1200912"/>
                    <a:pt x="2985421" y="1197959"/>
                  </a:cubicBezTo>
                  <a:cubicBezTo>
                    <a:pt x="2997232" y="1195578"/>
                    <a:pt x="3007043" y="1196340"/>
                    <a:pt x="3015996" y="1204722"/>
                  </a:cubicBezTo>
                  <a:cubicBezTo>
                    <a:pt x="3027712" y="1215771"/>
                    <a:pt x="3042000" y="1222248"/>
                    <a:pt x="3057621" y="1218724"/>
                  </a:cubicBezTo>
                  <a:cubicBezTo>
                    <a:pt x="3073241" y="1215295"/>
                    <a:pt x="3083528" y="1222724"/>
                    <a:pt x="3095054" y="1230440"/>
                  </a:cubicBezTo>
                  <a:cubicBezTo>
                    <a:pt x="3103436" y="1236059"/>
                    <a:pt x="3112961" y="1243108"/>
                    <a:pt x="3122295" y="1243679"/>
                  </a:cubicBezTo>
                  <a:cubicBezTo>
                    <a:pt x="3143441" y="1244917"/>
                    <a:pt x="3161634" y="1264539"/>
                    <a:pt x="3184589" y="1253395"/>
                  </a:cubicBezTo>
                  <a:cubicBezTo>
                    <a:pt x="3186113" y="1252633"/>
                    <a:pt x="3188875" y="1254538"/>
                    <a:pt x="3191066" y="1255014"/>
                  </a:cubicBezTo>
                  <a:cubicBezTo>
                    <a:pt x="3208592" y="1258634"/>
                    <a:pt x="3225070" y="1255109"/>
                    <a:pt x="3237929" y="1243203"/>
                  </a:cubicBezTo>
                  <a:cubicBezTo>
                    <a:pt x="3254788" y="1227677"/>
                    <a:pt x="3273457" y="1226153"/>
                    <a:pt x="3294221" y="1231202"/>
                  </a:cubicBezTo>
                  <a:cubicBezTo>
                    <a:pt x="3300889" y="1232821"/>
                    <a:pt x="3307557" y="1233964"/>
                    <a:pt x="3314319" y="1235297"/>
                  </a:cubicBezTo>
                  <a:cubicBezTo>
                    <a:pt x="3323463" y="1237202"/>
                    <a:pt x="3332703" y="1239203"/>
                    <a:pt x="3341846" y="1241108"/>
                  </a:cubicBezTo>
                  <a:cubicBezTo>
                    <a:pt x="3350705" y="1243013"/>
                    <a:pt x="3360516" y="1246251"/>
                    <a:pt x="3367373" y="1238060"/>
                  </a:cubicBezTo>
                  <a:cubicBezTo>
                    <a:pt x="3373279" y="1231011"/>
                    <a:pt x="3377470" y="1231678"/>
                    <a:pt x="3382899" y="1237774"/>
                  </a:cubicBezTo>
                  <a:cubicBezTo>
                    <a:pt x="3401759" y="1259110"/>
                    <a:pt x="3424619" y="1272445"/>
                    <a:pt x="3453765" y="1273397"/>
                  </a:cubicBezTo>
                  <a:cubicBezTo>
                    <a:pt x="3459766" y="1273588"/>
                    <a:pt x="3465862" y="1274921"/>
                    <a:pt x="3471767" y="1276350"/>
                  </a:cubicBezTo>
                  <a:cubicBezTo>
                    <a:pt x="3475387" y="1277207"/>
                    <a:pt x="3479769" y="1278160"/>
                    <a:pt x="3481959" y="1280732"/>
                  </a:cubicBezTo>
                  <a:cubicBezTo>
                    <a:pt x="3499009" y="1300353"/>
                    <a:pt x="3520250" y="1313974"/>
                    <a:pt x="3543396" y="1324928"/>
                  </a:cubicBezTo>
                  <a:cubicBezTo>
                    <a:pt x="3551682" y="1328833"/>
                    <a:pt x="3560541" y="1332738"/>
                    <a:pt x="3569494" y="1333881"/>
                  </a:cubicBezTo>
                  <a:cubicBezTo>
                    <a:pt x="3578828" y="1335024"/>
                    <a:pt x="3588639" y="1333119"/>
                    <a:pt x="3598164" y="1332071"/>
                  </a:cubicBezTo>
                  <a:cubicBezTo>
                    <a:pt x="3603784" y="1331500"/>
                    <a:pt x="3610261" y="1331595"/>
                    <a:pt x="3614738" y="1328833"/>
                  </a:cubicBezTo>
                  <a:cubicBezTo>
                    <a:pt x="3628930" y="1320165"/>
                    <a:pt x="3642646" y="1310831"/>
                    <a:pt x="3655886" y="1300734"/>
                  </a:cubicBezTo>
                  <a:cubicBezTo>
                    <a:pt x="3667221" y="1292066"/>
                    <a:pt x="3669507" y="1290828"/>
                    <a:pt x="3679317" y="1301687"/>
                  </a:cubicBezTo>
                  <a:cubicBezTo>
                    <a:pt x="3689414" y="1312831"/>
                    <a:pt x="3701987" y="1318641"/>
                    <a:pt x="3715893" y="1321022"/>
                  </a:cubicBezTo>
                  <a:cubicBezTo>
                    <a:pt x="3737896" y="1324737"/>
                    <a:pt x="3760089" y="1327880"/>
                    <a:pt x="3782282" y="1329690"/>
                  </a:cubicBezTo>
                  <a:cubicBezTo>
                    <a:pt x="3802380" y="1331309"/>
                    <a:pt x="3812000" y="1322546"/>
                    <a:pt x="3816001" y="1302639"/>
                  </a:cubicBezTo>
                  <a:cubicBezTo>
                    <a:pt x="3818287" y="1291590"/>
                    <a:pt x="3821240" y="1279588"/>
                    <a:pt x="3833431" y="1276636"/>
                  </a:cubicBezTo>
                  <a:cubicBezTo>
                    <a:pt x="3853339" y="1271873"/>
                    <a:pt x="3874008" y="1269778"/>
                    <a:pt x="3883819" y="1246442"/>
                  </a:cubicBezTo>
                  <a:cubicBezTo>
                    <a:pt x="3889248" y="1251585"/>
                    <a:pt x="3892582" y="1254633"/>
                    <a:pt x="3895821" y="1257681"/>
                  </a:cubicBezTo>
                  <a:cubicBezTo>
                    <a:pt x="3904774" y="1266158"/>
                    <a:pt x="3923347" y="1269778"/>
                    <a:pt x="3932778" y="1262444"/>
                  </a:cubicBezTo>
                  <a:cubicBezTo>
                    <a:pt x="3946684" y="1251776"/>
                    <a:pt x="3959448" y="1253776"/>
                    <a:pt x="3972782" y="1262063"/>
                  </a:cubicBezTo>
                  <a:cubicBezTo>
                    <a:pt x="3995071" y="1275779"/>
                    <a:pt x="4019931" y="1272635"/>
                    <a:pt x="4042505" y="1267111"/>
                  </a:cubicBezTo>
                  <a:cubicBezTo>
                    <a:pt x="4059555" y="1263015"/>
                    <a:pt x="4077748" y="1255490"/>
                    <a:pt x="4088892" y="1238250"/>
                  </a:cubicBezTo>
                  <a:cubicBezTo>
                    <a:pt x="4092416" y="1232726"/>
                    <a:pt x="4100322" y="1229963"/>
                    <a:pt x="4106609" y="1226344"/>
                  </a:cubicBezTo>
                  <a:cubicBezTo>
                    <a:pt x="4111848" y="1223391"/>
                    <a:pt x="4117372" y="1220629"/>
                    <a:pt x="4123182" y="1218724"/>
                  </a:cubicBezTo>
                  <a:cubicBezTo>
                    <a:pt x="4129373" y="1216628"/>
                    <a:pt x="4136232" y="1213580"/>
                    <a:pt x="4142328" y="1214438"/>
                  </a:cubicBezTo>
                  <a:cubicBezTo>
                    <a:pt x="4160806" y="1216914"/>
                    <a:pt x="4175475" y="1212056"/>
                    <a:pt x="4188524" y="1198245"/>
                  </a:cubicBezTo>
                  <a:cubicBezTo>
                    <a:pt x="4195287" y="1191101"/>
                    <a:pt x="4205288" y="1182434"/>
                    <a:pt x="4213860" y="1182338"/>
                  </a:cubicBezTo>
                  <a:cubicBezTo>
                    <a:pt x="4234720" y="1182053"/>
                    <a:pt x="4252055" y="1175195"/>
                    <a:pt x="4270820" y="1167003"/>
                  </a:cubicBezTo>
                  <a:cubicBezTo>
                    <a:pt x="4282916" y="1161764"/>
                    <a:pt x="4296632" y="1158145"/>
                    <a:pt x="4309587" y="1153287"/>
                  </a:cubicBezTo>
                  <a:cubicBezTo>
                    <a:pt x="4324731" y="1147572"/>
                    <a:pt x="4341210" y="1145477"/>
                    <a:pt x="4350449" y="1129665"/>
                  </a:cubicBezTo>
                  <a:cubicBezTo>
                    <a:pt x="4351496" y="1127951"/>
                    <a:pt x="4354640" y="1127665"/>
                    <a:pt x="4356164" y="1126046"/>
                  </a:cubicBezTo>
                  <a:cubicBezTo>
                    <a:pt x="4361021" y="1121093"/>
                    <a:pt x="4367308" y="1116521"/>
                    <a:pt x="4369880" y="1110520"/>
                  </a:cubicBezTo>
                  <a:cubicBezTo>
                    <a:pt x="4377309" y="1092994"/>
                    <a:pt x="4383119" y="1074896"/>
                    <a:pt x="4389787" y="1057085"/>
                  </a:cubicBezTo>
                  <a:cubicBezTo>
                    <a:pt x="4391216" y="1053275"/>
                    <a:pt x="4392549" y="1048417"/>
                    <a:pt x="4395502" y="1046226"/>
                  </a:cubicBezTo>
                  <a:cubicBezTo>
                    <a:pt x="4412552" y="1033653"/>
                    <a:pt x="4429888" y="1021556"/>
                    <a:pt x="4447413" y="1009650"/>
                  </a:cubicBezTo>
                  <a:cubicBezTo>
                    <a:pt x="4454462" y="1004887"/>
                    <a:pt x="4460367" y="1007555"/>
                    <a:pt x="4466654" y="1013079"/>
                  </a:cubicBezTo>
                  <a:cubicBezTo>
                    <a:pt x="4472750" y="1018318"/>
                    <a:pt x="4480275" y="1023747"/>
                    <a:pt x="4487894" y="1025081"/>
                  </a:cubicBezTo>
                  <a:cubicBezTo>
                    <a:pt x="4503135" y="1027652"/>
                    <a:pt x="4518946" y="1028224"/>
                    <a:pt x="4534472" y="1028224"/>
                  </a:cubicBezTo>
                  <a:cubicBezTo>
                    <a:pt x="4540282" y="1028224"/>
                    <a:pt x="4546473" y="1024795"/>
                    <a:pt x="4551903" y="1022033"/>
                  </a:cubicBezTo>
                  <a:cubicBezTo>
                    <a:pt x="4562189" y="1016794"/>
                    <a:pt x="4571714" y="1009745"/>
                    <a:pt x="4582382" y="1005364"/>
                  </a:cubicBezTo>
                  <a:cubicBezTo>
                    <a:pt x="4594765" y="1000316"/>
                    <a:pt x="4602194" y="992219"/>
                    <a:pt x="4605909" y="979551"/>
                  </a:cubicBezTo>
                  <a:cubicBezTo>
                    <a:pt x="4611434" y="960692"/>
                    <a:pt x="4624579" y="947547"/>
                    <a:pt x="4640104" y="936879"/>
                  </a:cubicBezTo>
                  <a:cubicBezTo>
                    <a:pt x="4659821" y="923258"/>
                    <a:pt x="4683348" y="923925"/>
                    <a:pt x="4705731" y="920591"/>
                  </a:cubicBezTo>
                  <a:cubicBezTo>
                    <a:pt x="4714304" y="919353"/>
                    <a:pt x="4723162" y="918305"/>
                    <a:pt x="4730973" y="915162"/>
                  </a:cubicBezTo>
                  <a:cubicBezTo>
                    <a:pt x="4760595" y="903351"/>
                    <a:pt x="4790218" y="892112"/>
                    <a:pt x="4822794" y="892397"/>
                  </a:cubicBezTo>
                  <a:cubicBezTo>
                    <a:pt x="4825460" y="892397"/>
                    <a:pt x="4828128" y="892112"/>
                    <a:pt x="4830794" y="891635"/>
                  </a:cubicBezTo>
                  <a:cubicBezTo>
                    <a:pt x="4853940" y="887730"/>
                    <a:pt x="4877848" y="886206"/>
                    <a:pt x="4894421" y="865442"/>
                  </a:cubicBezTo>
                  <a:cubicBezTo>
                    <a:pt x="4897469" y="861632"/>
                    <a:pt x="4904422" y="860489"/>
                    <a:pt x="4909756" y="858964"/>
                  </a:cubicBezTo>
                  <a:cubicBezTo>
                    <a:pt x="4918996" y="856488"/>
                    <a:pt x="4925188" y="851440"/>
                    <a:pt x="4928521" y="842391"/>
                  </a:cubicBezTo>
                  <a:cubicBezTo>
                    <a:pt x="4934141" y="826770"/>
                    <a:pt x="4940808" y="811435"/>
                    <a:pt x="4945857" y="795623"/>
                  </a:cubicBezTo>
                  <a:cubicBezTo>
                    <a:pt x="4949381" y="784765"/>
                    <a:pt x="4955953" y="778764"/>
                    <a:pt x="4966145" y="774287"/>
                  </a:cubicBezTo>
                  <a:cubicBezTo>
                    <a:pt x="4971860" y="771811"/>
                    <a:pt x="4976813" y="766382"/>
                    <a:pt x="4980909" y="761333"/>
                  </a:cubicBezTo>
                  <a:cubicBezTo>
                    <a:pt x="4985862" y="755237"/>
                    <a:pt x="4988433" y="747141"/>
                    <a:pt x="4993862" y="741712"/>
                  </a:cubicBezTo>
                  <a:cubicBezTo>
                    <a:pt x="5007102" y="728186"/>
                    <a:pt x="5011198" y="713232"/>
                    <a:pt x="5006816" y="694754"/>
                  </a:cubicBezTo>
                  <a:cubicBezTo>
                    <a:pt x="5002911" y="678371"/>
                    <a:pt x="5013198" y="656463"/>
                    <a:pt x="5026724" y="653129"/>
                  </a:cubicBezTo>
                  <a:cubicBezTo>
                    <a:pt x="5041678" y="649414"/>
                    <a:pt x="5051965" y="640271"/>
                    <a:pt x="5062538" y="630079"/>
                  </a:cubicBezTo>
                  <a:cubicBezTo>
                    <a:pt x="5068443" y="624364"/>
                    <a:pt x="5076730" y="619411"/>
                    <a:pt x="5084731" y="617982"/>
                  </a:cubicBezTo>
                  <a:cubicBezTo>
                    <a:pt x="5115116" y="612458"/>
                    <a:pt x="5143786" y="619220"/>
                    <a:pt x="5172647" y="630174"/>
                  </a:cubicBezTo>
                  <a:cubicBezTo>
                    <a:pt x="5191506" y="637318"/>
                    <a:pt x="5212461" y="639223"/>
                    <a:pt x="5232654" y="642080"/>
                  </a:cubicBezTo>
                  <a:cubicBezTo>
                    <a:pt x="5238941" y="642937"/>
                    <a:pt x="5246942" y="641033"/>
                    <a:pt x="5252371" y="637508"/>
                  </a:cubicBezTo>
                  <a:cubicBezTo>
                    <a:pt x="5271421" y="625316"/>
                    <a:pt x="5290376" y="612743"/>
                    <a:pt x="5308092" y="598646"/>
                  </a:cubicBezTo>
                  <a:cubicBezTo>
                    <a:pt x="5324571" y="585407"/>
                    <a:pt x="5343144" y="579882"/>
                    <a:pt x="5363147" y="581311"/>
                  </a:cubicBezTo>
                  <a:cubicBezTo>
                    <a:pt x="5377720" y="582359"/>
                    <a:pt x="5390864" y="579977"/>
                    <a:pt x="5404580" y="576358"/>
                  </a:cubicBezTo>
                  <a:cubicBezTo>
                    <a:pt x="5416010" y="573310"/>
                    <a:pt x="5428583" y="571214"/>
                    <a:pt x="5440203" y="572548"/>
                  </a:cubicBezTo>
                  <a:cubicBezTo>
                    <a:pt x="5456491" y="574453"/>
                    <a:pt x="5469922" y="571691"/>
                    <a:pt x="5482971" y="561880"/>
                  </a:cubicBezTo>
                  <a:cubicBezTo>
                    <a:pt x="5489924" y="556641"/>
                    <a:pt x="5498878" y="553879"/>
                    <a:pt x="5507165" y="550259"/>
                  </a:cubicBezTo>
                  <a:cubicBezTo>
                    <a:pt x="5519928" y="544640"/>
                    <a:pt x="5533168" y="539877"/>
                    <a:pt x="5545645" y="533591"/>
                  </a:cubicBezTo>
                  <a:cubicBezTo>
                    <a:pt x="5559076" y="526923"/>
                    <a:pt x="5571363" y="517684"/>
                    <a:pt x="5585079" y="511969"/>
                  </a:cubicBezTo>
                  <a:cubicBezTo>
                    <a:pt x="5599843" y="505778"/>
                    <a:pt x="5609368" y="496348"/>
                    <a:pt x="5615368" y="481679"/>
                  </a:cubicBezTo>
                  <a:cubicBezTo>
                    <a:pt x="5619179" y="472440"/>
                    <a:pt x="5624417" y="462629"/>
                    <a:pt x="5631656" y="456152"/>
                  </a:cubicBezTo>
                  <a:cubicBezTo>
                    <a:pt x="5646611" y="442913"/>
                    <a:pt x="5664136" y="432625"/>
                    <a:pt x="5679377" y="419576"/>
                  </a:cubicBezTo>
                  <a:cubicBezTo>
                    <a:pt x="5700808" y="401288"/>
                    <a:pt x="5720620" y="381857"/>
                    <a:pt x="5722525" y="350615"/>
                  </a:cubicBezTo>
                  <a:cubicBezTo>
                    <a:pt x="5723572" y="333375"/>
                    <a:pt x="5732716" y="326041"/>
                    <a:pt x="5749576" y="321945"/>
                  </a:cubicBezTo>
                  <a:cubicBezTo>
                    <a:pt x="5755195" y="320612"/>
                    <a:pt x="5763197" y="318040"/>
                    <a:pt x="5764911" y="313849"/>
                  </a:cubicBezTo>
                  <a:cubicBezTo>
                    <a:pt x="5770054" y="301371"/>
                    <a:pt x="5780722" y="298895"/>
                    <a:pt x="5791009" y="293942"/>
                  </a:cubicBezTo>
                  <a:cubicBezTo>
                    <a:pt x="5797201" y="290989"/>
                    <a:pt x="5804821" y="285179"/>
                    <a:pt x="5806440" y="279178"/>
                  </a:cubicBezTo>
                  <a:cubicBezTo>
                    <a:pt x="5813107" y="254889"/>
                    <a:pt x="5831395" y="240602"/>
                    <a:pt x="5848636" y="224885"/>
                  </a:cubicBezTo>
                  <a:cubicBezTo>
                    <a:pt x="5853684" y="220218"/>
                    <a:pt x="5859113" y="214884"/>
                    <a:pt x="5861590" y="208788"/>
                  </a:cubicBezTo>
                  <a:cubicBezTo>
                    <a:pt x="5866829" y="195643"/>
                    <a:pt x="5874639" y="186118"/>
                    <a:pt x="5888355" y="181166"/>
                  </a:cubicBezTo>
                  <a:cubicBezTo>
                    <a:pt x="5892736" y="179642"/>
                    <a:pt x="5896737" y="176117"/>
                    <a:pt x="5900071" y="172784"/>
                  </a:cubicBezTo>
                  <a:cubicBezTo>
                    <a:pt x="5907215" y="165545"/>
                    <a:pt x="5913215" y="157067"/>
                    <a:pt x="5920740" y="150305"/>
                  </a:cubicBezTo>
                  <a:cubicBezTo>
                    <a:pt x="5939885" y="132874"/>
                    <a:pt x="5958840" y="115729"/>
                    <a:pt x="5969985" y="91345"/>
                  </a:cubicBezTo>
                  <a:cubicBezTo>
                    <a:pt x="5975413" y="79439"/>
                    <a:pt x="5981605" y="66485"/>
                    <a:pt x="5991130" y="58293"/>
                  </a:cubicBezTo>
                  <a:cubicBezTo>
                    <a:pt x="6003227" y="47911"/>
                    <a:pt x="6019133" y="42005"/>
                    <a:pt x="6033325" y="33909"/>
                  </a:cubicBezTo>
                  <a:cubicBezTo>
                    <a:pt x="6040469" y="29813"/>
                    <a:pt x="6047137" y="24860"/>
                    <a:pt x="6054376" y="20955"/>
                  </a:cubicBezTo>
                  <a:cubicBezTo>
                    <a:pt x="6067234" y="14097"/>
                    <a:pt x="6080379" y="7715"/>
                    <a:pt x="6095524" y="0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819084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0CEECB-FFDA-4391-99A9-BD2BE38522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>
                <a:latin typeface="+mn-lt"/>
              </a:rPr>
              <a:t>People ARE INTERESTED.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We just have to FIND THEM!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0BCDB6-6500-4522-9F3A-D7FE359D58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18509"/>
            <a:ext cx="7886700" cy="3558454"/>
          </a:xfrm>
        </p:spPr>
        <p:txBody>
          <a:bodyPr>
            <a:normAutofit/>
          </a:bodyPr>
          <a:lstStyle/>
          <a:p>
            <a:r>
              <a:rPr lang="en-US" sz="3200" b="1" i="1" dirty="0"/>
              <a:t>“the harvest truly is plentiful” </a:t>
            </a:r>
            <a:r>
              <a:rPr lang="en-US" sz="3200" b="1" dirty="0"/>
              <a:t>(Matt. 9:37). </a:t>
            </a:r>
          </a:p>
          <a:p>
            <a:r>
              <a:rPr lang="en-US" sz="3200" b="1" i="1" dirty="0"/>
              <a:t>“Behold, I say to you, lift up your eyes and look at the fields, for they are already white for harvest” </a:t>
            </a:r>
            <a:r>
              <a:rPr lang="en-US" sz="3200" b="1" dirty="0"/>
              <a:t>(John 4:35). </a:t>
            </a:r>
          </a:p>
        </p:txBody>
      </p:sp>
      <p:pic>
        <p:nvPicPr>
          <p:cNvPr id="4" name="Picture 2" descr="Opened Holy Bible Book Isolated On Stock Photo (Edit Now) 187231619">
            <a:extLst>
              <a:ext uri="{FF2B5EF4-FFF2-40B4-BE49-F238E27FC236}">
                <a16:creationId xmlns:a16="http://schemas.microsoft.com/office/drawing/2014/main" id="{50BECC4B-E1E0-4DA3-9B0E-5EFC7A2D47B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5" b="13376"/>
          <a:stretch/>
        </p:blipFill>
        <p:spPr bwMode="auto">
          <a:xfrm>
            <a:off x="4946073" y="4893288"/>
            <a:ext cx="3963266" cy="177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6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To Become a Diamond, You Must Go Through Fire - COACT">
            <a:extLst>
              <a:ext uri="{FF2B5EF4-FFF2-40B4-BE49-F238E27FC236}">
                <a16:creationId xmlns:a16="http://schemas.microsoft.com/office/drawing/2014/main" id="{5C91AE4F-08F8-44AA-B8CB-8692E80FCA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7907"/>
            <a:ext cx="9144000" cy="351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CFD02C7-6C6D-49E7-A9AD-E972C3E41E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430" y="3429000"/>
            <a:ext cx="5079424" cy="1325563"/>
          </a:xfrm>
        </p:spPr>
        <p:txBody>
          <a:bodyPr/>
          <a:lstStyle/>
          <a:p>
            <a:pPr algn="ctr"/>
            <a:r>
              <a:rPr lang="en-US" b="1" dirty="0">
                <a:latin typeface="+mn-lt"/>
              </a:rPr>
              <a:t>Acres of Diamonds</a:t>
            </a:r>
          </a:p>
        </p:txBody>
      </p:sp>
    </p:spTree>
    <p:extLst>
      <p:ext uri="{BB962C8B-B14F-4D97-AF65-F5344CB8AC3E}">
        <p14:creationId xmlns:p14="http://schemas.microsoft.com/office/powerpoint/2010/main" val="377783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FFF0-96B1-4210-9134-93D31A12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What do prospects look like?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9B292B4-9850-4E1E-AD95-70CB5A8324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891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FFF0-96B1-4210-9134-93D31A12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What do prospects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6209A-1A93-45AB-89A3-404538D98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Some of them are obviously interested in spiritual things. </a:t>
            </a:r>
          </a:p>
          <a:p>
            <a:pPr lvl="1"/>
            <a:endParaRPr lang="en-US" sz="800" b="1" dirty="0"/>
          </a:p>
          <a:p>
            <a:pPr lvl="1"/>
            <a:r>
              <a:rPr lang="en-US" sz="2800" b="1" dirty="0"/>
              <a:t>They visit our assemblies. </a:t>
            </a:r>
          </a:p>
          <a:p>
            <a:pPr lvl="1"/>
            <a:r>
              <a:rPr lang="en-US" sz="2800" b="1" dirty="0"/>
              <a:t>They ask us religious or Bible questions. </a:t>
            </a:r>
          </a:p>
          <a:p>
            <a:pPr lvl="1"/>
            <a:r>
              <a:rPr lang="en-US" sz="2800" b="1" dirty="0"/>
              <a:t>They ask us to pray for them. </a:t>
            </a:r>
          </a:p>
        </p:txBody>
      </p:sp>
    </p:spTree>
    <p:extLst>
      <p:ext uri="{BB962C8B-B14F-4D97-AF65-F5344CB8AC3E}">
        <p14:creationId xmlns:p14="http://schemas.microsoft.com/office/powerpoint/2010/main" val="2050366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FFF0-96B1-4210-9134-93D31A12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What do prospects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6209A-1A93-45AB-89A3-404538D98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en-US" b="1" dirty="0"/>
              <a:t>Some may have recently become open to spiritual discussions. </a:t>
            </a:r>
          </a:p>
          <a:p>
            <a:pPr lvl="1"/>
            <a:endParaRPr lang="en-US" sz="800" b="1" dirty="0"/>
          </a:p>
          <a:p>
            <a:pPr lvl="1"/>
            <a:r>
              <a:rPr lang="en-US" sz="2800" b="1" dirty="0"/>
              <a:t>Just had a child.</a:t>
            </a:r>
          </a:p>
          <a:p>
            <a:pPr lvl="1"/>
            <a:r>
              <a:rPr lang="en-US" sz="2800" b="1" dirty="0"/>
              <a:t>Just got married/divorced. </a:t>
            </a:r>
          </a:p>
          <a:p>
            <a:pPr lvl="1"/>
            <a:r>
              <a:rPr lang="en-US" sz="2800" b="1" dirty="0"/>
              <a:t>Just lost a loved one. </a:t>
            </a:r>
          </a:p>
          <a:p>
            <a:pPr lvl="1"/>
            <a:r>
              <a:rPr lang="en-US" sz="2800" b="1" dirty="0"/>
              <a:t>Just lost their job.</a:t>
            </a:r>
          </a:p>
          <a:p>
            <a:pPr lvl="1"/>
            <a:r>
              <a:rPr lang="en-US" sz="2800" b="1" dirty="0"/>
              <a:t>etc. </a:t>
            </a:r>
          </a:p>
        </p:txBody>
      </p:sp>
    </p:spTree>
    <p:extLst>
      <p:ext uri="{BB962C8B-B14F-4D97-AF65-F5344CB8AC3E}">
        <p14:creationId xmlns:p14="http://schemas.microsoft.com/office/powerpoint/2010/main" val="1870296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FFF0-96B1-4210-9134-93D31A12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What do prospects look like?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6209A-1A93-45AB-89A3-404538D98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b="1" dirty="0"/>
              <a:t>We won’t know if some are interested unless we ask them. </a:t>
            </a:r>
          </a:p>
          <a:p>
            <a:pPr lvl="1"/>
            <a:endParaRPr lang="en-US" sz="800" b="1" dirty="0"/>
          </a:p>
          <a:p>
            <a:pPr lvl="1"/>
            <a:r>
              <a:rPr lang="en-US" sz="2800" b="1" dirty="0"/>
              <a:t>Some keep their feelings and interests hidden. </a:t>
            </a:r>
          </a:p>
          <a:p>
            <a:pPr lvl="1"/>
            <a:r>
              <a:rPr lang="en-US" sz="2800" b="1" dirty="0"/>
              <a:t>Some are involved in lifestyles that make them appear to be very unlikely to be interested, but still may be. </a:t>
            </a:r>
          </a:p>
          <a:p>
            <a:pPr lvl="2"/>
            <a:r>
              <a:rPr lang="en-US" sz="2800" b="1" dirty="0"/>
              <a:t>Heavily involved in religion (Acts 6:7; </a:t>
            </a:r>
            <a:br>
              <a:rPr lang="en-US" sz="2800" b="1" dirty="0"/>
            </a:br>
            <a:r>
              <a:rPr lang="en-US" sz="2800" b="1" dirty="0"/>
              <a:t>1 Thess. 1:9).  </a:t>
            </a:r>
          </a:p>
          <a:p>
            <a:pPr lvl="2"/>
            <a:r>
              <a:rPr lang="en-US" sz="2800" b="1" dirty="0"/>
              <a:t>Heavily involved in sin (1 Cor. 6:9-11). </a:t>
            </a:r>
          </a:p>
        </p:txBody>
      </p:sp>
    </p:spTree>
    <p:extLst>
      <p:ext uri="{BB962C8B-B14F-4D97-AF65-F5344CB8AC3E}">
        <p14:creationId xmlns:p14="http://schemas.microsoft.com/office/powerpoint/2010/main" val="1069369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65FFF0-96B1-4210-9134-93D31A128C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latin typeface="+mn-lt"/>
              </a:rPr>
              <a:t>Where can we find prospects?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6209A-1A93-45AB-89A3-404538D98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/>
              <a:t>In our homes.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In the church building.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In our neighborhood.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At work/school. 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/>
              <a:t>People we know.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/>
              <a:t>Impersonal contacts. </a:t>
            </a:r>
          </a:p>
        </p:txBody>
      </p:sp>
      <p:pic>
        <p:nvPicPr>
          <p:cNvPr id="1026" name="Picture 2" descr="3d Confused Puzzled Man and Question Marks Symbols Stock Illustration -  Illustration of human, idea: 146316506">
            <a:extLst>
              <a:ext uri="{FF2B5EF4-FFF2-40B4-BE49-F238E27FC236}">
                <a16:creationId xmlns:a16="http://schemas.microsoft.com/office/drawing/2014/main" id="{6407B49D-67C3-40BF-9222-3BA2507C3C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292" y="2528455"/>
            <a:ext cx="3474172" cy="379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392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1257</TotalTime>
  <Words>296</Words>
  <Application>Microsoft Office PowerPoint</Application>
  <PresentationFormat>On-screen Show (4:3)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3_Office Theme</vt:lpstr>
      <vt:lpstr>1_Office Theme</vt:lpstr>
      <vt:lpstr>PowerPoint Presentation</vt:lpstr>
      <vt:lpstr>Finding Prospects</vt:lpstr>
      <vt:lpstr>People ARE INTERESTED.  We just have to FIND THEM! </vt:lpstr>
      <vt:lpstr>Acres of Diamonds</vt:lpstr>
      <vt:lpstr>What do prospects look like?</vt:lpstr>
      <vt:lpstr>What do prospects look like?</vt:lpstr>
      <vt:lpstr>What do prospects look like?</vt:lpstr>
      <vt:lpstr>What do prospects look like?</vt:lpstr>
      <vt:lpstr>Where can we find prospects?</vt:lpstr>
      <vt:lpstr>PowerPoint Presentation</vt:lpstr>
      <vt:lpstr>PowerPoint Presentation</vt:lpstr>
    </vt:vector>
  </TitlesOfParts>
  <Company>AQ2 Technologies, LLC.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Template</dc:title>
  <dc:creator>RJStevensMusic.com</dc:creator>
  <dc:description/>
  <cp:lastModifiedBy>Michael Hepner</cp:lastModifiedBy>
  <cp:revision>135</cp:revision>
  <dcterms:created xsi:type="dcterms:W3CDTF">2008-03-16T18:22:36Z</dcterms:created>
  <dcterms:modified xsi:type="dcterms:W3CDTF">2022-04-18T13:18:17Z</dcterms:modified>
</cp:coreProperties>
</file>