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  <p:sldMasterId id="2147483784" r:id="rId2"/>
    <p:sldMasterId id="2147483786" r:id="rId3"/>
  </p:sldMasterIdLst>
  <p:notesMasterIdLst>
    <p:notesMasterId r:id="rId15"/>
  </p:notesMasterIdLst>
  <p:sldIdLst>
    <p:sldId id="294" r:id="rId4"/>
    <p:sldId id="578" r:id="rId5"/>
    <p:sldId id="579" r:id="rId6"/>
    <p:sldId id="580" r:id="rId7"/>
    <p:sldId id="581" r:id="rId8"/>
    <p:sldId id="260" r:id="rId9"/>
    <p:sldId id="582" r:id="rId10"/>
    <p:sldId id="583" r:id="rId11"/>
    <p:sldId id="584" r:id="rId12"/>
    <p:sldId id="585" r:id="rId13"/>
    <p:sldId id="5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7" d="100"/>
          <a:sy n="77" d="100"/>
        </p:scale>
        <p:origin x="12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D5A-7462-4544-9C08-AA529E5DB8A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5445-85B8-4781-A5D8-6CD3EE90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46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D5A-7462-4544-9C08-AA529E5DB8A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5445-85B8-4781-A5D8-6CD3EE90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3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D5A-7462-4544-9C08-AA529E5DB8A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5445-85B8-4781-A5D8-6CD3EE90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14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4/11/2022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86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1"/>
            <a:ext cx="6619244" cy="332958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213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077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861734"/>
            <a:ext cx="6619243" cy="1915647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758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485" y="2060576"/>
            <a:ext cx="3297254" cy="41957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0870" y="2056093"/>
            <a:ext cx="3297256" cy="420024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614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5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485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0872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0872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1291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5338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50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D5A-7462-4544-9C08-AA529E5DB8A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5445-85B8-4781-A5D8-6CD3EE90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43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1447800"/>
            <a:ext cx="2550798" cy="14478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462" y="1447800"/>
            <a:ext cx="3896998" cy="4572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3129281"/>
            <a:ext cx="2550797" cy="28955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9814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0" y="1854192"/>
            <a:ext cx="3819680" cy="1574808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2160" y="1143000"/>
            <a:ext cx="24003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3813734" cy="13716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3051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4800587"/>
            <a:ext cx="6619243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685800"/>
            <a:ext cx="6619244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7" y="5367325"/>
            <a:ext cx="6619242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6829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6619244" cy="19812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6619244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9582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1447800"/>
            <a:ext cx="5999486" cy="232337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7800" y="3771174"/>
            <a:ext cx="5459737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4350657"/>
            <a:ext cx="6619244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721" y="971254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7868" y="2613788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222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3124201"/>
            <a:ext cx="6619245" cy="165318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1746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0" y="198120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347" y="266700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2745" y="1981200"/>
            <a:ext cx="220218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4829" y="266700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1981200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3525" y="266700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3649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347" y="4250949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347" y="2209800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347" y="4827212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032" y="4250949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031" y="2209800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016" y="4827211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4250949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3525" y="2209800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3432" y="4827209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6528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2297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8159" y="430214"/>
            <a:ext cx="131445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348" y="887414"/>
            <a:ext cx="5567362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68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D5A-7462-4544-9C08-AA529E5DB8A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5445-85B8-4781-A5D8-6CD3EE90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6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D5A-7462-4544-9C08-AA529E5DB8A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5445-85B8-4781-A5D8-6CD3EE90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3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D5A-7462-4544-9C08-AA529E5DB8A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5445-85B8-4781-A5D8-6CD3EE90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4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D5A-7462-4544-9C08-AA529E5DB8A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5445-85B8-4781-A5D8-6CD3EE90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9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D5A-7462-4544-9C08-AA529E5DB8A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5445-85B8-4781-A5D8-6CD3EE90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08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D5A-7462-4544-9C08-AA529E5DB8A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5445-85B8-4781-A5D8-6CD3EE90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3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D5A-7462-4544-9C08-AA529E5DB8A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5445-85B8-4781-A5D8-6CD3EE90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01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76D5A-7462-4544-9C08-AA529E5DB8A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15445-85B8-4781-A5D8-6CD3EE90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8800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32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302775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141809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60" y="1"/>
            <a:ext cx="1202540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70535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4" y="2052919"/>
            <a:ext cx="670990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2905" y="1828801"/>
            <a:ext cx="99059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1206" y="3263398"/>
            <a:ext cx="3859795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95730"/>
            <a:ext cx="62864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1835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315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35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187950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72817-40BD-4CE7-BB7A-A5B00A7A24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Standing in the Gap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8889E2-750E-4FB6-8FFB-FE67DFDB36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Ezekiel 22:30</a:t>
            </a:r>
          </a:p>
        </p:txBody>
      </p:sp>
    </p:spTree>
    <p:extLst>
      <p:ext uri="{BB962C8B-B14F-4D97-AF65-F5344CB8AC3E}">
        <p14:creationId xmlns:p14="http://schemas.microsoft.com/office/powerpoint/2010/main" val="410873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92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72817-40BD-4CE7-BB7A-A5B00A7A24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Standing in the Gap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8889E2-750E-4FB6-8FFB-FE67DFDB36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Ezekiel 22:30</a:t>
            </a:r>
          </a:p>
        </p:txBody>
      </p:sp>
    </p:spTree>
    <p:extLst>
      <p:ext uri="{BB962C8B-B14F-4D97-AF65-F5344CB8AC3E}">
        <p14:creationId xmlns:p14="http://schemas.microsoft.com/office/powerpoint/2010/main" val="82535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2F485-EF0A-4F8B-87DF-9CE167D0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Standing in the Gap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Ezekiel 22:30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94320-3A2D-467B-B6F8-5C3EA907D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784" y="2160270"/>
            <a:ext cx="6866335" cy="350094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597, B.C.</a:t>
            </a:r>
          </a:p>
          <a:p>
            <a:pPr marL="0" indent="0" algn="ctr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are in Babylon.</a:t>
            </a:r>
          </a:p>
          <a:p>
            <a:pPr marL="0" indent="0" algn="ctr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 all your fault. </a:t>
            </a:r>
          </a:p>
          <a:p>
            <a:pPr marL="0" indent="0" algn="ctr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God did something.</a:t>
            </a:r>
          </a:p>
          <a:p>
            <a:pPr marL="0" indent="0" algn="ctr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Ezekiel 22:29-30</a:t>
            </a:r>
          </a:p>
          <a:p>
            <a:pPr marL="0" indent="0" algn="ctr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2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2F485-EF0A-4F8B-87DF-9CE167D0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Standing in the Gap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Ezekiel 22:30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94320-3A2D-467B-B6F8-5C3EA907D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784" y="2698523"/>
            <a:ext cx="6709906" cy="26235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Psalm 106:19-23</a:t>
            </a:r>
          </a:p>
          <a:p>
            <a:pPr marL="0" indent="0" algn="ctr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Moses Stood in the Gap.</a:t>
            </a:r>
          </a:p>
          <a:p>
            <a:pPr marL="0" indent="0" algn="ctr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Deuteronomy 9:11-14 </a:t>
            </a:r>
          </a:p>
          <a:p>
            <a:pPr marL="0" indent="0" algn="ctr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71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2F485-EF0A-4F8B-87DF-9CE167D0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Standing in the Gap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Ezekiel 22:30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94320-3A2D-467B-B6F8-5C3EA907D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784" y="2428876"/>
            <a:ext cx="6709906" cy="31361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did Moses stand in the gap?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8625" indent="-428625">
              <a:buAutoNum type="romanU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Called Out Sin, (Deut. 9:15-17)</a:t>
            </a:r>
          </a:p>
          <a:p>
            <a:pPr marL="428625" indent="-428625">
              <a:buAutoNum type="romanU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Prayed &amp; Fasted, (Deut. 9:18-20)</a:t>
            </a:r>
          </a:p>
          <a:p>
            <a:pPr marL="428625" indent="-428625">
              <a:buAutoNum type="romanU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Got Rid of the Problem, (Deut. 9:21; Exod. 32:20, 25-27)</a:t>
            </a:r>
          </a:p>
          <a:p>
            <a:pPr marL="428625" indent="-428625">
              <a:buAutoNum type="romanUcPeriod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4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2F485-EF0A-4F8B-87DF-9CE167D0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Standing in the Gap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Ezekiel 22:30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94320-3A2D-467B-B6F8-5C3EA907D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509" y="3293270"/>
            <a:ext cx="7144941" cy="19502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different could things have been in Ezekiel 22…</a:t>
            </a:r>
          </a:p>
          <a:p>
            <a:pPr marL="0" indent="0" algn="ctr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We’re not there yet…</a:t>
            </a:r>
          </a:p>
          <a:p>
            <a:pPr marL="428625" indent="-428625">
              <a:buAutoNum type="romanUcPeriod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1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2F485-EF0A-4F8B-87DF-9CE167D0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Standing in the Gap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Ezekiel 22:30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94320-3A2D-467B-B6F8-5C3EA907D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784" y="2428876"/>
            <a:ext cx="6709906" cy="2943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need men who will: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b="1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 Out Sin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Matthew 18:15; 1 Timothy 5:20; 2 Timothy 3:16-17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Galatians 6:1; Matthew 7:5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 6:18; Acts 7:51-52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1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2F485-EF0A-4F8B-87DF-9CE167D0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Standing in the Gap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Ezekiel 22:30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94320-3A2D-467B-B6F8-5C3EA907D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784" y="2428876"/>
            <a:ext cx="6709906" cy="2181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need men who will: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b="1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Pray &amp; Fast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James 5:16-17; 1 Timothy 2:1; John 17:17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28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2F485-EF0A-4F8B-87DF-9CE167D0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Standing in the Gap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Ezekiel 22:30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94320-3A2D-467B-B6F8-5C3EA907D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784" y="2428876"/>
            <a:ext cx="6709906" cy="2043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need men who will: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b="1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 Rid of the Problem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Corinthians 5:1-12; Matthew 21:12-13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90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</TotalTime>
  <Words>218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Times New Roman</vt:lpstr>
      <vt:lpstr>Wingdings 3</vt:lpstr>
      <vt:lpstr>1_Office Theme</vt:lpstr>
      <vt:lpstr>2_Office Theme</vt:lpstr>
      <vt:lpstr>Ion</vt:lpstr>
      <vt:lpstr>PowerPoint Presentation</vt:lpstr>
      <vt:lpstr>Standing in the Gap</vt:lpstr>
      <vt:lpstr>Standing in the Gap Ezekiel 22:30</vt:lpstr>
      <vt:lpstr>Standing in the Gap Ezekiel 22:30</vt:lpstr>
      <vt:lpstr>Standing in the Gap Ezekiel 22:30</vt:lpstr>
      <vt:lpstr>Standing in the Gap Ezekiel 22:30</vt:lpstr>
      <vt:lpstr>Standing in the Gap Ezekiel 22:30</vt:lpstr>
      <vt:lpstr>Standing in the Gap Ezekiel 22:30</vt:lpstr>
      <vt:lpstr>Standing in the Gap Ezekiel 22:30</vt:lpstr>
      <vt:lpstr>Standing in the Gap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133</cp:revision>
  <dcterms:created xsi:type="dcterms:W3CDTF">2008-03-16T18:22:36Z</dcterms:created>
  <dcterms:modified xsi:type="dcterms:W3CDTF">2022-04-11T17:40:40Z</dcterms:modified>
</cp:coreProperties>
</file>