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  <p:sldMasterId id="2147483730" r:id="rId3"/>
  </p:sldMasterIdLst>
  <p:notesMasterIdLst>
    <p:notesMasterId r:id="rId9"/>
  </p:notesMasterIdLst>
  <p:sldIdLst>
    <p:sldId id="258" r:id="rId4"/>
    <p:sldId id="256" r:id="rId5"/>
    <p:sldId id="257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91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240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537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538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693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552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210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562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32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62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A3978-5A1C-4A80-B70F-C2562137C2B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353D1-9CB9-4D4B-B61B-B033ABD1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3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10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9DE4C-12BE-4E17-9927-1F4A0EAEC2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David Spares Saul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D1602-8DB5-45C1-AEA1-DBC01E5FB0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Samuel 24</a:t>
            </a:r>
          </a:p>
        </p:txBody>
      </p:sp>
    </p:spTree>
    <p:extLst>
      <p:ext uri="{BB962C8B-B14F-4D97-AF65-F5344CB8AC3E}">
        <p14:creationId xmlns:p14="http://schemas.microsoft.com/office/powerpoint/2010/main" val="202599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6DB1-F1AB-44DB-9CB7-EE980392E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 Samuel 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5BB70-8032-48BF-8F4F-8CC730C47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David Spares Saul’s Life - </a:t>
            </a:r>
            <a:r>
              <a:rPr lang="en-US" sz="3200" b="1" dirty="0">
                <a:solidFill>
                  <a:srgbClr val="FF0000"/>
                </a:solidFill>
              </a:rPr>
              <a:t>vs. 1-7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David Pleads His Innocence - </a:t>
            </a:r>
            <a:r>
              <a:rPr lang="en-US" sz="3200" b="1" dirty="0">
                <a:solidFill>
                  <a:srgbClr val="FF0000"/>
                </a:solidFill>
              </a:rPr>
              <a:t>vs. 8-15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Saul Acknowledges His Wrong - </a:t>
            </a:r>
            <a:r>
              <a:rPr lang="en-US" sz="3200" b="1" dirty="0">
                <a:solidFill>
                  <a:srgbClr val="FF0000"/>
                </a:solidFill>
              </a:rPr>
              <a:t>vs. 16-22</a:t>
            </a:r>
          </a:p>
        </p:txBody>
      </p:sp>
    </p:spTree>
    <p:extLst>
      <p:ext uri="{BB962C8B-B14F-4D97-AF65-F5344CB8AC3E}">
        <p14:creationId xmlns:p14="http://schemas.microsoft.com/office/powerpoint/2010/main" val="416718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6DB1-F1AB-44DB-9CB7-EE980392E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5BB70-8032-48BF-8F4F-8CC730C47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David restrained himself.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David helped others restrain themselves.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David felt remorse.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David humbled himself.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David’s conduct revealed his character. </a:t>
            </a:r>
          </a:p>
        </p:txBody>
      </p:sp>
    </p:spTree>
    <p:extLst>
      <p:ext uri="{BB962C8B-B14F-4D97-AF65-F5344CB8AC3E}">
        <p14:creationId xmlns:p14="http://schemas.microsoft.com/office/powerpoint/2010/main" val="48567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61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59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Wingdings</vt:lpstr>
      <vt:lpstr>2_Office Theme</vt:lpstr>
      <vt:lpstr>3_Office Theme</vt:lpstr>
      <vt:lpstr>Atlas</vt:lpstr>
      <vt:lpstr>PowerPoint Presentation</vt:lpstr>
      <vt:lpstr>David Spares Saul</vt:lpstr>
      <vt:lpstr>1 Samuel 24</vt:lpstr>
      <vt:lpstr>Lessons Learned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123</cp:revision>
  <dcterms:created xsi:type="dcterms:W3CDTF">2008-03-16T18:22:36Z</dcterms:created>
  <dcterms:modified xsi:type="dcterms:W3CDTF">2022-04-03T19:27:41Z</dcterms:modified>
</cp:coreProperties>
</file>