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30" r:id="rId2"/>
  </p:sldMasterIdLst>
  <p:notesMasterIdLst>
    <p:notesMasterId r:id="rId7"/>
  </p:notesMasterIdLst>
  <p:sldIdLst>
    <p:sldId id="260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f3946c64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f3946c64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f3946c648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f3946c648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0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1367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0995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5666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7594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267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5319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4676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867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26636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209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5626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464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94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11700" y="2852100"/>
            <a:ext cx="8520600" cy="115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 b="1">
                <a:solidFill>
                  <a:schemeClr val="dk1"/>
                </a:solidFill>
              </a:rPr>
              <a:t>A Life Without God</a:t>
            </a:r>
            <a:endParaRPr sz="56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4000">
                <a:solidFill>
                  <a:schemeClr val="dk1"/>
                </a:solidFill>
              </a:rPr>
              <a:t>Ephesians 2:12</a:t>
            </a:r>
            <a:endParaRPr sz="40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350042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/>
              <a:t>A Life </a:t>
            </a:r>
            <a:r>
              <a:rPr lang="en" sz="3600" b="1">
                <a:solidFill>
                  <a:srgbClr val="1155CC"/>
                </a:solidFill>
              </a:rPr>
              <a:t>Without God</a:t>
            </a:r>
            <a:r>
              <a:rPr lang="en" sz="3600" b="1"/>
              <a:t> is…</a:t>
            </a:r>
            <a:endParaRPr sz="3600" b="1"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791025" y="1794750"/>
            <a:ext cx="77016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chemeClr val="dk1"/>
                </a:solidFill>
              </a:rPr>
              <a:t>1. A life </a:t>
            </a:r>
            <a:r>
              <a:rPr lang="en" sz="3200" b="1">
                <a:solidFill>
                  <a:srgbClr val="1155CC"/>
                </a:solidFill>
              </a:rPr>
              <a:t>without meaning</a:t>
            </a:r>
            <a:endParaRPr sz="3200" b="1">
              <a:solidFill>
                <a:srgbClr val="1155CC"/>
              </a:solidFill>
            </a:endParaRPr>
          </a:p>
          <a:p>
            <a:pPr marL="0" lvl="0" indent="0" algn="l" rtl="0">
              <a:lnSpc>
                <a:spcPct val="7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3200" b="1">
                <a:solidFill>
                  <a:srgbClr val="1155CC"/>
                </a:solidFill>
              </a:rPr>
              <a:t>	</a:t>
            </a:r>
            <a:r>
              <a:rPr lang="en" sz="2400">
                <a:solidFill>
                  <a:schemeClr val="dk1"/>
                </a:solidFill>
              </a:rPr>
              <a:t>Ecclesiastes 2:9-11, 12:1; Ephesians 2:10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91025" y="3582988"/>
            <a:ext cx="7701600" cy="11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chemeClr val="dk1"/>
                </a:solidFill>
              </a:rPr>
              <a:t>2. A life </a:t>
            </a:r>
            <a:r>
              <a:rPr lang="en" sz="3200" b="1">
                <a:solidFill>
                  <a:srgbClr val="1155CC"/>
                </a:solidFill>
              </a:rPr>
              <a:t>without justice</a:t>
            </a:r>
            <a:endParaRPr sz="3200" b="1">
              <a:solidFill>
                <a:srgbClr val="1155CC"/>
              </a:solidFill>
            </a:endParaRPr>
          </a:p>
          <a:p>
            <a:pPr marL="457200" lvl="0" indent="0" algn="l" rtl="0">
              <a:lnSpc>
                <a:spcPct val="7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Ecclesiastes 2:14-17, 9:11, 3:16; Matthew 6:1-4</a:t>
            </a:r>
            <a:endParaRPr sz="3200" b="1">
              <a:solidFill>
                <a:srgbClr val="1155CC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791025" y="5307325"/>
            <a:ext cx="7701600" cy="12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chemeClr val="dk1"/>
                </a:solidFill>
              </a:rPr>
              <a:t>3. A life </a:t>
            </a:r>
            <a:r>
              <a:rPr lang="en" sz="3200" b="1">
                <a:solidFill>
                  <a:srgbClr val="1155CC"/>
                </a:solidFill>
              </a:rPr>
              <a:t>without hope</a:t>
            </a:r>
            <a:endParaRPr sz="3200" b="1">
              <a:solidFill>
                <a:srgbClr val="1155CC"/>
              </a:solidFill>
            </a:endParaRPr>
          </a:p>
          <a:p>
            <a:pPr marL="457200" lvl="0" indent="0" algn="l" rtl="0">
              <a:lnSpc>
                <a:spcPct val="7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Ecclesiastes 3:19-21, 2 Timothy 1:8-12</a:t>
            </a:r>
            <a:endParaRPr sz="3200" b="1">
              <a:solidFill>
                <a:srgbClr val="1155CC"/>
              </a:solidFill>
            </a:endParaRPr>
          </a:p>
        </p:txBody>
      </p:sp>
      <p:cxnSp>
        <p:nvCxnSpPr>
          <p:cNvPr id="63" name="Google Shape;63;p14"/>
          <p:cNvCxnSpPr/>
          <p:nvPr/>
        </p:nvCxnSpPr>
        <p:spPr>
          <a:xfrm rot="10800000" flipH="1">
            <a:off x="12300" y="1201925"/>
            <a:ext cx="9122100" cy="9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0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55</Words>
  <Application>Microsoft Office PowerPoint</Application>
  <PresentationFormat>On-screen Show (4:3)</PresentationFormat>
  <Paragraphs>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2_Office Theme</vt:lpstr>
      <vt:lpstr>Simple Light</vt:lpstr>
      <vt:lpstr>PowerPoint Presentation</vt:lpstr>
      <vt:lpstr>PowerPoint Presentation</vt:lpstr>
      <vt:lpstr>A Life Without God is…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123</cp:revision>
  <dcterms:created xsi:type="dcterms:W3CDTF">2008-03-16T18:22:36Z</dcterms:created>
  <dcterms:modified xsi:type="dcterms:W3CDTF">2022-03-28T13:11:34Z</dcterms:modified>
</cp:coreProperties>
</file>