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0" r:id="rId2"/>
  </p:sldMasterIdLst>
  <p:notesMasterIdLst>
    <p:notesMasterId r:id="rId22"/>
  </p:notesMasterIdLst>
  <p:sldIdLst>
    <p:sldId id="259" r:id="rId3"/>
    <p:sldId id="256" r:id="rId4"/>
    <p:sldId id="747" r:id="rId5"/>
    <p:sldId id="748" r:id="rId6"/>
    <p:sldId id="749" r:id="rId7"/>
    <p:sldId id="750" r:id="rId8"/>
    <p:sldId id="751" r:id="rId9"/>
    <p:sldId id="752" r:id="rId10"/>
    <p:sldId id="753" r:id="rId11"/>
    <p:sldId id="265" r:id="rId12"/>
    <p:sldId id="754" r:id="rId13"/>
    <p:sldId id="260" r:id="rId14"/>
    <p:sldId id="755" r:id="rId15"/>
    <p:sldId id="261" r:id="rId16"/>
    <p:sldId id="756" r:id="rId17"/>
    <p:sldId id="262" r:id="rId18"/>
    <p:sldId id="263" r:id="rId19"/>
    <p:sldId id="757"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514"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394"/>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3/14/2022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777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5957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9686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46478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79198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B8E0E-9452-4387-89BD-A57B43420AB7}"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2490230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B8E0E-9452-4387-89BD-A57B43420AB7}"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08176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B8E0E-9452-4387-89BD-A57B43420AB7}"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3940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B8E0E-9452-4387-89BD-A57B43420AB7}"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3872569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B8E0E-9452-4387-89BD-A57B43420AB7}"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77473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8E0E-9452-4387-89BD-A57B43420AB7}"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66460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5625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8E0E-9452-4387-89BD-A57B43420AB7}"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389339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2007799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360248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3E935-E74D-413C-B2D3-A5CAFE25187B}"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421862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3E935-E74D-413C-B2D3-A5CAFE25187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94271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3E935-E74D-413C-B2D3-A5CAFE25187B}"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50327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3E935-E74D-413C-B2D3-A5CAFE25187B}"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0724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3E935-E74D-413C-B2D3-A5CAFE25187B}"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56012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8539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4180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3E935-E74D-413C-B2D3-A5CAFE25187B}" type="datetimeFigureOut">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A5B79-1615-4B4C-800E-7845CEBDC881}" type="slidenum">
              <a:rPr lang="en-US" smtClean="0"/>
              <a:t>‹#›</a:t>
            </a:fld>
            <a:endParaRPr lang="en-US"/>
          </a:p>
        </p:txBody>
      </p:sp>
    </p:spTree>
    <p:extLst>
      <p:ext uri="{BB962C8B-B14F-4D97-AF65-F5344CB8AC3E}">
        <p14:creationId xmlns:p14="http://schemas.microsoft.com/office/powerpoint/2010/main" val="2819669178"/>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B8E0E-9452-4387-89BD-A57B43420AB7}" type="datetimeFigureOut">
              <a:rPr lang="en-US" smtClean="0"/>
              <a:t>3/14/2022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2F5E5-AB64-4870-9D66-9F88F5717B5A}" type="slidenum">
              <a:rPr lang="en-US" smtClean="0"/>
              <a:t>‹#›</a:t>
            </a:fld>
            <a:endParaRPr lang="en-US"/>
          </a:p>
        </p:txBody>
      </p:sp>
    </p:spTree>
    <p:extLst>
      <p:ext uri="{BB962C8B-B14F-4D97-AF65-F5344CB8AC3E}">
        <p14:creationId xmlns:p14="http://schemas.microsoft.com/office/powerpoint/2010/main" val="5585567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36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Weightier Matters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b="1" i="1" dirty="0"/>
              <a:t>Justice</a:t>
            </a:r>
          </a:p>
          <a:p>
            <a:pPr>
              <a:buFont typeface="Wingdings" panose="05000000000000000000" pitchFamily="2" charset="2"/>
              <a:buChar char="v"/>
            </a:pPr>
            <a:r>
              <a:rPr lang="en-US" sz="5400" b="1" i="1" dirty="0"/>
              <a:t>Mercy</a:t>
            </a:r>
          </a:p>
          <a:p>
            <a:pPr>
              <a:buFont typeface="Wingdings" panose="05000000000000000000" pitchFamily="2" charset="2"/>
              <a:buChar char="v"/>
            </a:pPr>
            <a:r>
              <a:rPr lang="en-US" sz="5400" b="1" i="1" dirty="0"/>
              <a:t>Faith</a:t>
            </a:r>
          </a:p>
        </p:txBody>
      </p:sp>
    </p:spTree>
    <p:extLst>
      <p:ext uri="{BB962C8B-B14F-4D97-AF65-F5344CB8AC3E}">
        <p14:creationId xmlns:p14="http://schemas.microsoft.com/office/powerpoint/2010/main" val="193382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Luke 11:37-42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37 While Jesus was speaking, a Pharisee asked him to dine with him, so he went in and reclined at table. 38 The Pharisee was astonished to see that he did not first wash before dinner. 39 And the Lord said to him, "Now you Pharisees cleanse the outside of the cup and of the dish, but inside you are full of greed and wickedness.</a:t>
            </a:r>
          </a:p>
        </p:txBody>
      </p:sp>
    </p:spTree>
    <p:extLst>
      <p:ext uri="{BB962C8B-B14F-4D97-AF65-F5344CB8AC3E}">
        <p14:creationId xmlns:p14="http://schemas.microsoft.com/office/powerpoint/2010/main" val="414088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a:solidFill>
                  <a:schemeClr val="accent6">
                    <a:lumMod val="50000"/>
                  </a:schemeClr>
                </a:solidFill>
              </a:rPr>
              <a:t>Luke 11:37-42 ESV</a:t>
            </a:r>
            <a:endParaRPr lang="en-US" i="1" dirty="0">
              <a:solidFill>
                <a:schemeClr val="accent6">
                  <a:lumMod val="50000"/>
                </a:schemeClr>
              </a:solidFill>
            </a:endParaRP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40 You fools! Did not he who made the outside make the inside also? 41 But give as alms those things that are within, and behold, everything is clean for you. 42 "But woe to you Pharisees! For you tithe mint and rue and every herb, and neglect justice and the love of God. These you ought to have done, without neglecting the others.</a:t>
            </a:r>
          </a:p>
        </p:txBody>
      </p:sp>
    </p:spTree>
    <p:extLst>
      <p:ext uri="{BB962C8B-B14F-4D97-AF65-F5344CB8AC3E}">
        <p14:creationId xmlns:p14="http://schemas.microsoft.com/office/powerpoint/2010/main" val="46409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Weightier Matters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b="1" i="1" dirty="0"/>
              <a:t>Justice</a:t>
            </a:r>
          </a:p>
          <a:p>
            <a:pPr>
              <a:buFont typeface="Wingdings" panose="05000000000000000000" pitchFamily="2" charset="2"/>
              <a:buChar char="v"/>
            </a:pPr>
            <a:r>
              <a:rPr lang="en-US" sz="5400" b="1" i="1" dirty="0"/>
              <a:t>Mercy</a:t>
            </a:r>
          </a:p>
          <a:p>
            <a:pPr>
              <a:buFont typeface="Wingdings" panose="05000000000000000000" pitchFamily="2" charset="2"/>
              <a:buChar char="v"/>
            </a:pPr>
            <a:r>
              <a:rPr lang="en-US" sz="5400" b="1" i="1" dirty="0"/>
              <a:t>Faith</a:t>
            </a:r>
          </a:p>
          <a:p>
            <a:pPr>
              <a:buFont typeface="Wingdings" panose="05000000000000000000" pitchFamily="2" charset="2"/>
              <a:buChar char="v"/>
            </a:pPr>
            <a:r>
              <a:rPr lang="en-US" sz="5400" b="1" i="1" dirty="0"/>
              <a:t>Love of God</a:t>
            </a:r>
          </a:p>
        </p:txBody>
      </p:sp>
    </p:spTree>
    <p:extLst>
      <p:ext uri="{BB962C8B-B14F-4D97-AF65-F5344CB8AC3E}">
        <p14:creationId xmlns:p14="http://schemas.microsoft.com/office/powerpoint/2010/main" val="414916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Matthew 23:23-24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23 "Woe to you, scribes and Pharisees, hypocrites! For you tithe mint and dill and cumin, and have neglected the weightier matters of the law: justice and mercy and faithfulness. These you ought to have done, without neglecting the others. 24 You blind guides, straining out a gnat and swallowing a camel!</a:t>
            </a:r>
          </a:p>
        </p:txBody>
      </p:sp>
    </p:spTree>
    <p:extLst>
      <p:ext uri="{BB962C8B-B14F-4D97-AF65-F5344CB8AC3E}">
        <p14:creationId xmlns:p14="http://schemas.microsoft.com/office/powerpoint/2010/main" val="405858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47" name="Scroll: Vertical 46">
            <a:extLst>
              <a:ext uri="{FF2B5EF4-FFF2-40B4-BE49-F238E27FC236}">
                <a16:creationId xmlns:a16="http://schemas.microsoft.com/office/drawing/2014/main" id="{2B9C7438-DB65-45D9-92FC-EA133C670B91}"/>
              </a:ext>
            </a:extLst>
          </p:cNvPr>
          <p:cNvSpPr/>
          <p:nvPr/>
        </p:nvSpPr>
        <p:spPr>
          <a:xfrm>
            <a:off x="1631386" y="974268"/>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Love God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Baskerville Old Face" panose="02020602080505020303" pitchFamily="18" charset="0"/>
                <a:ea typeface="+mn-ea"/>
                <a:cs typeface="+mn-cs"/>
              </a:rPr>
              <a:t>Deut</a:t>
            </a: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6:5</a:t>
            </a:r>
          </a:p>
        </p:txBody>
      </p:sp>
      <p:sp>
        <p:nvSpPr>
          <p:cNvPr id="48" name="Scroll: Vertical 47">
            <a:extLst>
              <a:ext uri="{FF2B5EF4-FFF2-40B4-BE49-F238E27FC236}">
                <a16:creationId xmlns:a16="http://schemas.microsoft.com/office/drawing/2014/main" id="{D5EF6EE6-C516-4B8F-8BD4-9D7262A22C74}"/>
              </a:ext>
            </a:extLst>
          </p:cNvPr>
          <p:cNvSpPr/>
          <p:nvPr/>
        </p:nvSpPr>
        <p:spPr>
          <a:xfrm>
            <a:off x="5549748" y="910922"/>
            <a:ext cx="1231067" cy="660235"/>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Love Neighbor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Lev 19:18</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49" name="Scroll: Vertical 48">
            <a:extLst>
              <a:ext uri="{FF2B5EF4-FFF2-40B4-BE49-F238E27FC236}">
                <a16:creationId xmlns:a16="http://schemas.microsoft.com/office/drawing/2014/main" id="{01021E96-5B53-4542-9434-6995074BFDCD}"/>
              </a:ext>
            </a:extLst>
          </p:cNvPr>
          <p:cNvSpPr/>
          <p:nvPr/>
        </p:nvSpPr>
        <p:spPr>
          <a:xfrm>
            <a:off x="163022" y="288152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Flee Idolatry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Cor 10:14</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0" name="Scroll: Vertical 49">
            <a:extLst>
              <a:ext uri="{FF2B5EF4-FFF2-40B4-BE49-F238E27FC236}">
                <a16:creationId xmlns:a16="http://schemas.microsoft.com/office/drawing/2014/main" id="{FABAB77F-61D5-414B-BC14-3476692E09AE}"/>
              </a:ext>
            </a:extLst>
          </p:cNvPr>
          <p:cNvSpPr/>
          <p:nvPr/>
        </p:nvSpPr>
        <p:spPr>
          <a:xfrm>
            <a:off x="4152511" y="3597830"/>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Spread the Gospel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Mar 16:15</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1" name="Scroll: Vertical 50">
            <a:extLst>
              <a:ext uri="{FF2B5EF4-FFF2-40B4-BE49-F238E27FC236}">
                <a16:creationId xmlns:a16="http://schemas.microsoft.com/office/drawing/2014/main" id="{FC3F0C54-E47C-487B-AAB2-EF5FD38FE7C6}"/>
              </a:ext>
            </a:extLst>
          </p:cNvPr>
          <p:cNvSpPr/>
          <p:nvPr/>
        </p:nvSpPr>
        <p:spPr>
          <a:xfrm>
            <a:off x="5551045" y="3609073"/>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Good Unto All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6:10</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2" name="Scroll: Vertical 51">
            <a:extLst>
              <a:ext uri="{FF2B5EF4-FFF2-40B4-BE49-F238E27FC236}">
                <a16:creationId xmlns:a16="http://schemas.microsoft.com/office/drawing/2014/main" id="{6C1D63B6-2F7F-4181-891E-A3C597044371}"/>
              </a:ext>
            </a:extLst>
          </p:cNvPr>
          <p:cNvSpPr/>
          <p:nvPr/>
        </p:nvSpPr>
        <p:spPr>
          <a:xfrm>
            <a:off x="1505343" y="288152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Stay Pure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Tim 5:22</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3" name="Scroll: Vertical 52">
            <a:extLst>
              <a:ext uri="{FF2B5EF4-FFF2-40B4-BE49-F238E27FC236}">
                <a16:creationId xmlns:a16="http://schemas.microsoft.com/office/drawing/2014/main" id="{BC07F1B8-B5F6-40DC-9ABC-86F839DF7A9C}"/>
              </a:ext>
            </a:extLst>
          </p:cNvPr>
          <p:cNvSpPr/>
          <p:nvPr/>
        </p:nvSpPr>
        <p:spPr>
          <a:xfrm>
            <a:off x="7023124" y="3609073"/>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Carry Other’s Burdens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6:2</a:t>
            </a: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a:t>
            </a:r>
          </a:p>
        </p:txBody>
      </p:sp>
      <p:sp>
        <p:nvSpPr>
          <p:cNvPr id="54" name="Scroll: Vertical 53">
            <a:extLst>
              <a:ext uri="{FF2B5EF4-FFF2-40B4-BE49-F238E27FC236}">
                <a16:creationId xmlns:a16="http://schemas.microsoft.com/office/drawing/2014/main" id="{A40D011F-B63C-4118-9BFE-F5A8726C67D4}"/>
              </a:ext>
            </a:extLst>
          </p:cNvPr>
          <p:cNvSpPr/>
          <p:nvPr/>
        </p:nvSpPr>
        <p:spPr>
          <a:xfrm>
            <a:off x="2804569" y="2735746"/>
            <a:ext cx="1231067" cy="696670"/>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Respect God’s Authority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Mat 28:18</a:t>
            </a:r>
          </a:p>
        </p:txBody>
      </p:sp>
      <p:sp>
        <p:nvSpPr>
          <p:cNvPr id="55" name="Scroll: Vertical 54">
            <a:extLst>
              <a:ext uri="{FF2B5EF4-FFF2-40B4-BE49-F238E27FC236}">
                <a16:creationId xmlns:a16="http://schemas.microsoft.com/office/drawing/2014/main" id="{6A2F115B-F89D-4D10-BF89-03AE46A12461}"/>
              </a:ext>
            </a:extLst>
          </p:cNvPr>
          <p:cNvSpPr/>
          <p:nvPr/>
        </p:nvSpPr>
        <p:spPr>
          <a:xfrm>
            <a:off x="6379014" y="4446731"/>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Share Goods With Others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Heb 13:16</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6" name="Scroll: Vertical 55">
            <a:extLst>
              <a:ext uri="{FF2B5EF4-FFF2-40B4-BE49-F238E27FC236}">
                <a16:creationId xmlns:a16="http://schemas.microsoft.com/office/drawing/2014/main" id="{158BFB69-0FEC-4776-B3C3-760CFEB4CA87}"/>
              </a:ext>
            </a:extLst>
          </p:cNvPr>
          <p:cNvSpPr/>
          <p:nvPr/>
        </p:nvSpPr>
        <p:spPr>
          <a:xfrm>
            <a:off x="1504148" y="3729410"/>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Not Lust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Mat 5:28</a:t>
            </a:r>
          </a:p>
        </p:txBody>
      </p:sp>
      <p:sp>
        <p:nvSpPr>
          <p:cNvPr id="57" name="Scroll: Vertical 56">
            <a:extLst>
              <a:ext uri="{FF2B5EF4-FFF2-40B4-BE49-F238E27FC236}">
                <a16:creationId xmlns:a16="http://schemas.microsoft.com/office/drawing/2014/main" id="{AB7A360F-D7C5-42F1-A210-EAF86AB99822}"/>
              </a:ext>
            </a:extLst>
          </p:cNvPr>
          <p:cNvSpPr/>
          <p:nvPr/>
        </p:nvSpPr>
        <p:spPr>
          <a:xfrm>
            <a:off x="145926"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Avoid Enticing Entertainment   </a:t>
            </a:r>
          </a:p>
        </p:txBody>
      </p:sp>
      <p:sp>
        <p:nvSpPr>
          <p:cNvPr id="58" name="Scroll: Vertical 57">
            <a:extLst>
              <a:ext uri="{FF2B5EF4-FFF2-40B4-BE49-F238E27FC236}">
                <a16:creationId xmlns:a16="http://schemas.microsoft.com/office/drawing/2014/main" id="{4907E164-B604-49FE-95C5-B9684F2B4448}"/>
              </a:ext>
            </a:extLst>
          </p:cNvPr>
          <p:cNvSpPr/>
          <p:nvPr/>
        </p:nvSpPr>
        <p:spPr>
          <a:xfrm>
            <a:off x="1504642"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Avoid Provocative Dancing  </a:t>
            </a:r>
          </a:p>
        </p:txBody>
      </p:sp>
      <p:sp>
        <p:nvSpPr>
          <p:cNvPr id="59" name="Scroll: Vertical 58">
            <a:extLst>
              <a:ext uri="{FF2B5EF4-FFF2-40B4-BE49-F238E27FC236}">
                <a16:creationId xmlns:a16="http://schemas.microsoft.com/office/drawing/2014/main" id="{29F58AA5-910F-46CA-87F3-6062134D7FAD}"/>
              </a:ext>
            </a:extLst>
          </p:cNvPr>
          <p:cNvSpPr/>
          <p:nvPr/>
        </p:nvSpPr>
        <p:spPr>
          <a:xfrm>
            <a:off x="2894980"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Not Dress Seductively</a:t>
            </a:r>
          </a:p>
        </p:txBody>
      </p:sp>
      <p:sp>
        <p:nvSpPr>
          <p:cNvPr id="60" name="Scroll: Vertical 59">
            <a:extLst>
              <a:ext uri="{FF2B5EF4-FFF2-40B4-BE49-F238E27FC236}">
                <a16:creationId xmlns:a16="http://schemas.microsoft.com/office/drawing/2014/main" id="{8F0E7CA9-F91E-4876-BCC7-A97F9F98F210}"/>
              </a:ext>
            </a:extLst>
          </p:cNvPr>
          <p:cNvSpPr/>
          <p:nvPr/>
        </p:nvSpPr>
        <p:spPr>
          <a:xfrm>
            <a:off x="6494135"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Lay By In Store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Cor 16:2</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61" name="Scroll: Vertical 60">
            <a:extLst>
              <a:ext uri="{FF2B5EF4-FFF2-40B4-BE49-F238E27FC236}">
                <a16:creationId xmlns:a16="http://schemas.microsoft.com/office/drawing/2014/main" id="{DFB27411-9260-4159-AA07-4EDAF52D8139}"/>
              </a:ext>
            </a:extLst>
          </p:cNvPr>
          <p:cNvSpPr/>
          <p:nvPr/>
        </p:nvSpPr>
        <p:spPr>
          <a:xfrm>
            <a:off x="7840324"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Enroll Widows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Tim 5:9</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62" name="Scroll: Vertical 61">
            <a:extLst>
              <a:ext uri="{FF2B5EF4-FFF2-40B4-BE49-F238E27FC236}">
                <a16:creationId xmlns:a16="http://schemas.microsoft.com/office/drawing/2014/main" id="{62EB4E2B-E9FE-49D6-ADB2-C6FF36C2E976}"/>
              </a:ext>
            </a:extLst>
          </p:cNvPr>
          <p:cNvSpPr/>
          <p:nvPr/>
        </p:nvSpPr>
        <p:spPr>
          <a:xfrm>
            <a:off x="5147947" y="5255594"/>
            <a:ext cx="1231067" cy="745156"/>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Look After Orphans and Widows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Jas 1:27</a:t>
            </a:r>
          </a:p>
        </p:txBody>
      </p:sp>
      <p:sp>
        <p:nvSpPr>
          <p:cNvPr id="63" name="Scroll: Vertical 62">
            <a:extLst>
              <a:ext uri="{FF2B5EF4-FFF2-40B4-BE49-F238E27FC236}">
                <a16:creationId xmlns:a16="http://schemas.microsoft.com/office/drawing/2014/main" id="{B95FF753-5FA2-4C94-856D-8FA84DC73A00}"/>
              </a:ext>
            </a:extLst>
          </p:cNvPr>
          <p:cNvSpPr/>
          <p:nvPr/>
        </p:nvSpPr>
        <p:spPr>
          <a:xfrm>
            <a:off x="3859318"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Remember the Poor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2:10</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cxnSp>
        <p:nvCxnSpPr>
          <p:cNvPr id="64" name="Connector: Elbow 63">
            <a:extLst>
              <a:ext uri="{FF2B5EF4-FFF2-40B4-BE49-F238E27FC236}">
                <a16:creationId xmlns:a16="http://schemas.microsoft.com/office/drawing/2014/main" id="{212884FF-3107-4F5C-9F6C-3D3FE25AFBCB}"/>
              </a:ext>
            </a:extLst>
          </p:cNvPr>
          <p:cNvCxnSpPr>
            <a:cxnSpLocks/>
          </p:cNvCxnSpPr>
          <p:nvPr/>
        </p:nvCxnSpPr>
        <p:spPr>
          <a:xfrm rot="5400000">
            <a:off x="1212310" y="1847555"/>
            <a:ext cx="600219" cy="1467727"/>
          </a:xfrm>
          <a:prstGeom prst="bentConnector3">
            <a:avLst/>
          </a:prstGeom>
          <a:noFill/>
          <a:ln w="38100" cap="flat" cmpd="sng" algn="ctr">
            <a:solidFill>
              <a:srgbClr val="4472C4"/>
            </a:solidFill>
            <a:prstDash val="solid"/>
            <a:miter lim="800000"/>
          </a:ln>
          <a:effectLst/>
        </p:spPr>
      </p:cxnSp>
      <p:cxnSp>
        <p:nvCxnSpPr>
          <p:cNvPr id="65" name="Connector: Elbow 64">
            <a:extLst>
              <a:ext uri="{FF2B5EF4-FFF2-40B4-BE49-F238E27FC236}">
                <a16:creationId xmlns:a16="http://schemas.microsoft.com/office/drawing/2014/main" id="{3FC14C15-D614-4F30-B542-ECE61BC1B639}"/>
              </a:ext>
            </a:extLst>
          </p:cNvPr>
          <p:cNvCxnSpPr>
            <a:cxnSpLocks/>
          </p:cNvCxnSpPr>
          <p:nvPr/>
        </p:nvCxnSpPr>
        <p:spPr>
          <a:xfrm rot="5400000">
            <a:off x="1883470" y="2518715"/>
            <a:ext cx="600219" cy="125406"/>
          </a:xfrm>
          <a:prstGeom prst="bentConnector3">
            <a:avLst/>
          </a:prstGeom>
          <a:noFill/>
          <a:ln w="38100" cap="flat" cmpd="sng" algn="ctr">
            <a:solidFill>
              <a:srgbClr val="4472C4"/>
            </a:solidFill>
            <a:prstDash val="solid"/>
            <a:miter lim="800000"/>
          </a:ln>
          <a:effectLst/>
        </p:spPr>
      </p:cxnSp>
      <p:cxnSp>
        <p:nvCxnSpPr>
          <p:cNvPr id="66" name="Connector: Elbow 65">
            <a:extLst>
              <a:ext uri="{FF2B5EF4-FFF2-40B4-BE49-F238E27FC236}">
                <a16:creationId xmlns:a16="http://schemas.microsoft.com/office/drawing/2014/main" id="{57391DF1-7CB7-4BA3-BEDF-ED36E0178FC7}"/>
              </a:ext>
            </a:extLst>
          </p:cNvPr>
          <p:cNvCxnSpPr>
            <a:cxnSpLocks/>
            <a:endCxn id="54" idx="0"/>
          </p:cNvCxnSpPr>
          <p:nvPr/>
        </p:nvCxnSpPr>
        <p:spPr>
          <a:xfrm>
            <a:off x="2246283" y="2567059"/>
            <a:ext cx="1173820" cy="168687"/>
          </a:xfrm>
          <a:prstGeom prst="bentConnector2">
            <a:avLst/>
          </a:prstGeom>
          <a:noFill/>
          <a:ln w="38100" cap="flat" cmpd="sng" algn="ctr">
            <a:solidFill>
              <a:srgbClr val="4472C4"/>
            </a:solidFill>
            <a:prstDash val="solid"/>
            <a:miter lim="800000"/>
          </a:ln>
          <a:effectLst/>
        </p:spPr>
      </p:cxnSp>
      <p:cxnSp>
        <p:nvCxnSpPr>
          <p:cNvPr id="67" name="Connector: Elbow 66">
            <a:extLst>
              <a:ext uri="{FF2B5EF4-FFF2-40B4-BE49-F238E27FC236}">
                <a16:creationId xmlns:a16="http://schemas.microsoft.com/office/drawing/2014/main" id="{885244B2-CE88-46D3-8F76-C9AFD4C75636}"/>
              </a:ext>
            </a:extLst>
          </p:cNvPr>
          <p:cNvCxnSpPr>
            <a:cxnSpLocks/>
          </p:cNvCxnSpPr>
          <p:nvPr/>
        </p:nvCxnSpPr>
        <p:spPr>
          <a:xfrm rot="16200000" flipH="1">
            <a:off x="2848903" y="1678688"/>
            <a:ext cx="1316522" cy="2521762"/>
          </a:xfrm>
          <a:prstGeom prst="bentConnector3">
            <a:avLst>
              <a:gd name="adj1" fmla="val 22822"/>
            </a:avLst>
          </a:prstGeom>
          <a:noFill/>
          <a:ln w="38100" cap="flat" cmpd="sng" algn="ctr">
            <a:solidFill>
              <a:srgbClr val="4472C4"/>
            </a:solidFill>
            <a:prstDash val="solid"/>
            <a:miter lim="800000"/>
          </a:ln>
          <a:effectLst/>
        </p:spPr>
      </p:cxnSp>
      <p:cxnSp>
        <p:nvCxnSpPr>
          <p:cNvPr id="68" name="Connector: Elbow 67">
            <a:extLst>
              <a:ext uri="{FF2B5EF4-FFF2-40B4-BE49-F238E27FC236}">
                <a16:creationId xmlns:a16="http://schemas.microsoft.com/office/drawing/2014/main" id="{6A8B1C02-3AC9-4C75-AD02-966B2B2D9EE4}"/>
              </a:ext>
            </a:extLst>
          </p:cNvPr>
          <p:cNvCxnSpPr>
            <a:cxnSpLocks/>
          </p:cNvCxnSpPr>
          <p:nvPr/>
        </p:nvCxnSpPr>
        <p:spPr>
          <a:xfrm rot="16200000" flipH="1">
            <a:off x="6278612" y="2249027"/>
            <a:ext cx="1244466" cy="1475625"/>
          </a:xfrm>
          <a:prstGeom prst="bentConnector3">
            <a:avLst>
              <a:gd name="adj1" fmla="val 50000"/>
            </a:avLst>
          </a:prstGeom>
          <a:noFill/>
          <a:ln w="38100" cap="flat" cmpd="sng" algn="ctr">
            <a:solidFill>
              <a:srgbClr val="4472C4"/>
            </a:solidFill>
            <a:prstDash val="solid"/>
            <a:miter lim="800000"/>
          </a:ln>
          <a:effectLst/>
        </p:spPr>
      </p:cxnSp>
      <p:cxnSp>
        <p:nvCxnSpPr>
          <p:cNvPr id="69" name="Connector: Elbow 68">
            <a:extLst>
              <a:ext uri="{FF2B5EF4-FFF2-40B4-BE49-F238E27FC236}">
                <a16:creationId xmlns:a16="http://schemas.microsoft.com/office/drawing/2014/main" id="{54C016D7-A10E-40A5-AF35-21467DF4329F}"/>
              </a:ext>
            </a:extLst>
          </p:cNvPr>
          <p:cNvCxnSpPr>
            <a:cxnSpLocks/>
          </p:cNvCxnSpPr>
          <p:nvPr/>
        </p:nvCxnSpPr>
        <p:spPr>
          <a:xfrm rot="16200000" flipH="1">
            <a:off x="5542573" y="2985067"/>
            <a:ext cx="1244466" cy="3546"/>
          </a:xfrm>
          <a:prstGeom prst="bentConnector3">
            <a:avLst>
              <a:gd name="adj1" fmla="val 50000"/>
            </a:avLst>
          </a:prstGeom>
          <a:noFill/>
          <a:ln w="38100" cap="flat" cmpd="sng" algn="ctr">
            <a:solidFill>
              <a:srgbClr val="4472C4"/>
            </a:solidFill>
            <a:prstDash val="solid"/>
            <a:miter lim="800000"/>
          </a:ln>
          <a:effectLst/>
        </p:spPr>
      </p:cxnSp>
      <p:cxnSp>
        <p:nvCxnSpPr>
          <p:cNvPr id="70" name="Connector: Elbow 69">
            <a:extLst>
              <a:ext uri="{FF2B5EF4-FFF2-40B4-BE49-F238E27FC236}">
                <a16:creationId xmlns:a16="http://schemas.microsoft.com/office/drawing/2014/main" id="{E471C521-5E2C-42C8-871E-A824EE205F01}"/>
              </a:ext>
            </a:extLst>
          </p:cNvPr>
          <p:cNvCxnSpPr/>
          <p:nvPr/>
        </p:nvCxnSpPr>
        <p:spPr>
          <a:xfrm rot="5400000">
            <a:off x="1977403" y="3585937"/>
            <a:ext cx="285752" cy="1195"/>
          </a:xfrm>
          <a:prstGeom prst="bentConnector3">
            <a:avLst/>
          </a:prstGeom>
          <a:noFill/>
          <a:ln w="38100" cap="flat" cmpd="sng" algn="ctr">
            <a:solidFill>
              <a:srgbClr val="4472C4"/>
            </a:solidFill>
            <a:prstDash val="solid"/>
            <a:miter lim="800000"/>
          </a:ln>
          <a:effectLst/>
        </p:spPr>
      </p:cxnSp>
      <p:cxnSp>
        <p:nvCxnSpPr>
          <p:cNvPr id="71" name="Connector: Elbow 70">
            <a:extLst>
              <a:ext uri="{FF2B5EF4-FFF2-40B4-BE49-F238E27FC236}">
                <a16:creationId xmlns:a16="http://schemas.microsoft.com/office/drawing/2014/main" id="{BCF916E1-E9F3-4C06-A244-105F359A6820}"/>
              </a:ext>
            </a:extLst>
          </p:cNvPr>
          <p:cNvCxnSpPr/>
          <p:nvPr/>
        </p:nvCxnSpPr>
        <p:spPr>
          <a:xfrm rot="5400000">
            <a:off x="1297695" y="3755306"/>
            <a:ext cx="285752" cy="1358222"/>
          </a:xfrm>
          <a:prstGeom prst="bentConnector3">
            <a:avLst/>
          </a:prstGeom>
          <a:noFill/>
          <a:ln w="38100" cap="flat" cmpd="sng" algn="ctr">
            <a:solidFill>
              <a:srgbClr val="4472C4"/>
            </a:solidFill>
            <a:prstDash val="solid"/>
            <a:miter lim="800000"/>
          </a:ln>
          <a:effectLst/>
        </p:spPr>
      </p:cxnSp>
      <p:cxnSp>
        <p:nvCxnSpPr>
          <p:cNvPr id="72" name="Connector: Elbow 71">
            <a:extLst>
              <a:ext uri="{FF2B5EF4-FFF2-40B4-BE49-F238E27FC236}">
                <a16:creationId xmlns:a16="http://schemas.microsoft.com/office/drawing/2014/main" id="{74A144E0-93C2-48F1-BB2F-4AA67E236FD8}"/>
              </a:ext>
            </a:extLst>
          </p:cNvPr>
          <p:cNvCxnSpPr/>
          <p:nvPr/>
        </p:nvCxnSpPr>
        <p:spPr>
          <a:xfrm rot="16200000" flipH="1">
            <a:off x="1977052" y="4434169"/>
            <a:ext cx="285752" cy="494"/>
          </a:xfrm>
          <a:prstGeom prst="bentConnector3">
            <a:avLst/>
          </a:prstGeom>
          <a:noFill/>
          <a:ln w="38100" cap="flat" cmpd="sng" algn="ctr">
            <a:solidFill>
              <a:srgbClr val="4472C4"/>
            </a:solidFill>
            <a:prstDash val="solid"/>
            <a:miter lim="800000"/>
          </a:ln>
          <a:effectLst/>
        </p:spPr>
      </p:cxnSp>
      <p:cxnSp>
        <p:nvCxnSpPr>
          <p:cNvPr id="73" name="Connector: Elbow 72">
            <a:extLst>
              <a:ext uri="{FF2B5EF4-FFF2-40B4-BE49-F238E27FC236}">
                <a16:creationId xmlns:a16="http://schemas.microsoft.com/office/drawing/2014/main" id="{D3A2C45E-3DAA-4D87-AE1D-D66A5AC90837}"/>
              </a:ext>
            </a:extLst>
          </p:cNvPr>
          <p:cNvCxnSpPr>
            <a:cxnSpLocks/>
          </p:cNvCxnSpPr>
          <p:nvPr/>
        </p:nvCxnSpPr>
        <p:spPr>
          <a:xfrm rot="5400000">
            <a:off x="5371543" y="2310176"/>
            <a:ext cx="406088" cy="4128145"/>
          </a:xfrm>
          <a:prstGeom prst="bentConnector3">
            <a:avLst>
              <a:gd name="adj1" fmla="val 33846"/>
            </a:avLst>
          </a:prstGeom>
          <a:noFill/>
          <a:ln w="38100" cap="flat" cmpd="sng" algn="ctr">
            <a:solidFill>
              <a:srgbClr val="4472C4"/>
            </a:solidFill>
            <a:prstDash val="solid"/>
            <a:miter lim="800000"/>
          </a:ln>
          <a:effectLst/>
        </p:spPr>
      </p:cxnSp>
      <p:cxnSp>
        <p:nvCxnSpPr>
          <p:cNvPr id="74" name="Connector: Elbow 73">
            <a:extLst>
              <a:ext uri="{FF2B5EF4-FFF2-40B4-BE49-F238E27FC236}">
                <a16:creationId xmlns:a16="http://schemas.microsoft.com/office/drawing/2014/main" id="{2DC25DFC-2D7D-4DB3-9B4B-EC06374FAAF2}"/>
              </a:ext>
            </a:extLst>
          </p:cNvPr>
          <p:cNvCxnSpPr/>
          <p:nvPr/>
        </p:nvCxnSpPr>
        <p:spPr>
          <a:xfrm rot="16200000" flipH="1">
            <a:off x="6442799" y="3894983"/>
            <a:ext cx="275528" cy="827969"/>
          </a:xfrm>
          <a:prstGeom prst="bentConnector3">
            <a:avLst>
              <a:gd name="adj1" fmla="val 50000"/>
            </a:avLst>
          </a:prstGeom>
          <a:noFill/>
          <a:ln w="38100" cap="flat" cmpd="sng" algn="ctr">
            <a:solidFill>
              <a:srgbClr val="4472C4"/>
            </a:solidFill>
            <a:prstDash val="solid"/>
            <a:miter lim="800000"/>
          </a:ln>
          <a:effectLst/>
        </p:spPr>
      </p:cxnSp>
      <p:cxnSp>
        <p:nvCxnSpPr>
          <p:cNvPr id="75" name="Connector: Elbow 74">
            <a:extLst>
              <a:ext uri="{FF2B5EF4-FFF2-40B4-BE49-F238E27FC236}">
                <a16:creationId xmlns:a16="http://schemas.microsoft.com/office/drawing/2014/main" id="{25BF8BB8-8B33-4BF7-9CE5-DAB8AE19C4D2}"/>
              </a:ext>
            </a:extLst>
          </p:cNvPr>
          <p:cNvCxnSpPr/>
          <p:nvPr/>
        </p:nvCxnSpPr>
        <p:spPr>
          <a:xfrm rot="5400000">
            <a:off x="5611334" y="3872380"/>
            <a:ext cx="246732" cy="2519696"/>
          </a:xfrm>
          <a:prstGeom prst="bentConnector3">
            <a:avLst/>
          </a:prstGeom>
          <a:noFill/>
          <a:ln w="38100" cap="flat" cmpd="sng" algn="ctr">
            <a:solidFill>
              <a:srgbClr val="4472C4"/>
            </a:solidFill>
            <a:prstDash val="solid"/>
            <a:miter lim="800000"/>
          </a:ln>
          <a:effectLst/>
        </p:spPr>
      </p:cxnSp>
      <p:cxnSp>
        <p:nvCxnSpPr>
          <p:cNvPr id="76" name="Connector: Elbow 75">
            <a:extLst>
              <a:ext uri="{FF2B5EF4-FFF2-40B4-BE49-F238E27FC236}">
                <a16:creationId xmlns:a16="http://schemas.microsoft.com/office/drawing/2014/main" id="{03CD7FCC-9B50-4C4B-9555-06DFD651191C}"/>
              </a:ext>
            </a:extLst>
          </p:cNvPr>
          <p:cNvCxnSpPr/>
          <p:nvPr/>
        </p:nvCxnSpPr>
        <p:spPr>
          <a:xfrm rot="16200000" flipH="1">
            <a:off x="7601836" y="4401573"/>
            <a:ext cx="246732" cy="1461310"/>
          </a:xfrm>
          <a:prstGeom prst="bentConnector3">
            <a:avLst/>
          </a:prstGeom>
          <a:noFill/>
          <a:ln w="38100" cap="flat" cmpd="sng" algn="ctr">
            <a:solidFill>
              <a:srgbClr val="4472C4"/>
            </a:solidFill>
            <a:prstDash val="solid"/>
            <a:miter lim="800000"/>
          </a:ln>
          <a:effectLst/>
        </p:spPr>
      </p:cxnSp>
      <p:cxnSp>
        <p:nvCxnSpPr>
          <p:cNvPr id="77" name="Connector: Elbow 76">
            <a:extLst>
              <a:ext uri="{FF2B5EF4-FFF2-40B4-BE49-F238E27FC236}">
                <a16:creationId xmlns:a16="http://schemas.microsoft.com/office/drawing/2014/main" id="{5DA5B801-2098-470D-9C28-8A8105A71ACB}"/>
              </a:ext>
            </a:extLst>
          </p:cNvPr>
          <p:cNvCxnSpPr/>
          <p:nvPr/>
        </p:nvCxnSpPr>
        <p:spPr>
          <a:xfrm rot="16200000" flipH="1">
            <a:off x="6928742" y="5074668"/>
            <a:ext cx="246732" cy="115121"/>
          </a:xfrm>
          <a:prstGeom prst="bentConnector3">
            <a:avLst/>
          </a:prstGeom>
          <a:noFill/>
          <a:ln w="38100" cap="flat" cmpd="sng" algn="ctr">
            <a:solidFill>
              <a:srgbClr val="4472C4"/>
            </a:solidFill>
            <a:prstDash val="solid"/>
            <a:miter lim="800000"/>
          </a:ln>
          <a:effectLst/>
        </p:spPr>
      </p:cxnSp>
      <p:cxnSp>
        <p:nvCxnSpPr>
          <p:cNvPr id="78" name="Connector: Elbow 77">
            <a:extLst>
              <a:ext uri="{FF2B5EF4-FFF2-40B4-BE49-F238E27FC236}">
                <a16:creationId xmlns:a16="http://schemas.microsoft.com/office/drawing/2014/main" id="{FC170458-D021-4D21-8A78-623128295922}"/>
              </a:ext>
            </a:extLst>
          </p:cNvPr>
          <p:cNvCxnSpPr/>
          <p:nvPr/>
        </p:nvCxnSpPr>
        <p:spPr>
          <a:xfrm rot="5400000">
            <a:off x="6255648" y="4516696"/>
            <a:ext cx="246732" cy="1231067"/>
          </a:xfrm>
          <a:prstGeom prst="bentConnector3">
            <a:avLst/>
          </a:prstGeom>
          <a:noFill/>
          <a:ln w="38100" cap="flat" cmpd="sng" algn="ctr">
            <a:solidFill>
              <a:srgbClr val="4472C4"/>
            </a:solidFill>
            <a:prstDash val="solid"/>
            <a:miter lim="800000"/>
          </a:ln>
          <a:effectLst/>
        </p:spPr>
      </p:cxnSp>
      <p:cxnSp>
        <p:nvCxnSpPr>
          <p:cNvPr id="79" name="Straight Connector 78">
            <a:extLst>
              <a:ext uri="{FF2B5EF4-FFF2-40B4-BE49-F238E27FC236}">
                <a16:creationId xmlns:a16="http://schemas.microsoft.com/office/drawing/2014/main" id="{16592740-CE2E-4A75-8E74-E5048E72339A}"/>
              </a:ext>
            </a:extLst>
          </p:cNvPr>
          <p:cNvCxnSpPr>
            <a:cxnSpLocks/>
          </p:cNvCxnSpPr>
          <p:nvPr/>
        </p:nvCxnSpPr>
        <p:spPr>
          <a:xfrm flipV="1">
            <a:off x="5110796" y="2364607"/>
            <a:ext cx="1052237" cy="1233223"/>
          </a:xfrm>
          <a:prstGeom prst="line">
            <a:avLst/>
          </a:prstGeom>
          <a:noFill/>
          <a:ln w="38100" cap="flat" cmpd="sng" algn="ctr">
            <a:solidFill>
              <a:srgbClr val="4472C4"/>
            </a:solidFill>
            <a:prstDash val="solid"/>
            <a:miter lim="800000"/>
          </a:ln>
          <a:effectLst/>
        </p:spPr>
      </p:cxnSp>
      <p:sp>
        <p:nvSpPr>
          <p:cNvPr id="81" name="Scroll: Vertical 80">
            <a:extLst>
              <a:ext uri="{FF2B5EF4-FFF2-40B4-BE49-F238E27FC236}">
                <a16:creationId xmlns:a16="http://schemas.microsoft.com/office/drawing/2014/main" id="{75AC8BA3-D34E-4018-84E6-E6501BCBB1C9}"/>
              </a:ext>
            </a:extLst>
          </p:cNvPr>
          <p:cNvSpPr/>
          <p:nvPr/>
        </p:nvSpPr>
        <p:spPr>
          <a:xfrm>
            <a:off x="5547499" y="1802476"/>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Mercy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Baskerville Old Face" panose="02020602080505020303" pitchFamily="18" charset="0"/>
                <a:ea typeface="+mn-ea"/>
                <a:cs typeface="+mn-cs"/>
              </a:rPr>
              <a:t>Luk</a:t>
            </a: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6:36</a:t>
            </a:r>
          </a:p>
        </p:txBody>
      </p:sp>
      <p:cxnSp>
        <p:nvCxnSpPr>
          <p:cNvPr id="82" name="Connector: Elbow 81">
            <a:extLst>
              <a:ext uri="{FF2B5EF4-FFF2-40B4-BE49-F238E27FC236}">
                <a16:creationId xmlns:a16="http://schemas.microsoft.com/office/drawing/2014/main" id="{97A555D4-E9F8-4B78-A081-DB32262217CA}"/>
              </a:ext>
            </a:extLst>
          </p:cNvPr>
          <p:cNvCxnSpPr>
            <a:cxnSpLocks/>
          </p:cNvCxnSpPr>
          <p:nvPr/>
        </p:nvCxnSpPr>
        <p:spPr>
          <a:xfrm rot="5400000">
            <a:off x="6048497" y="1685692"/>
            <a:ext cx="231320" cy="2249"/>
          </a:xfrm>
          <a:prstGeom prst="bentConnector3">
            <a:avLst>
              <a:gd name="adj1" fmla="val 50000"/>
            </a:avLst>
          </a:prstGeom>
          <a:noFill/>
          <a:ln w="38100" cap="flat" cmpd="sng" algn="ctr">
            <a:solidFill>
              <a:srgbClr val="4472C4"/>
            </a:solidFill>
            <a:prstDash val="solid"/>
            <a:miter lim="800000"/>
          </a:ln>
          <a:effectLst/>
        </p:spPr>
      </p:cxnSp>
      <p:cxnSp>
        <p:nvCxnSpPr>
          <p:cNvPr id="83" name="Straight Connector 82">
            <a:extLst>
              <a:ext uri="{FF2B5EF4-FFF2-40B4-BE49-F238E27FC236}">
                <a16:creationId xmlns:a16="http://schemas.microsoft.com/office/drawing/2014/main" id="{17604DCC-B05A-43EC-9BAA-C975A53A4749}"/>
              </a:ext>
            </a:extLst>
          </p:cNvPr>
          <p:cNvCxnSpPr>
            <a:cxnSpLocks/>
          </p:cNvCxnSpPr>
          <p:nvPr/>
        </p:nvCxnSpPr>
        <p:spPr>
          <a:xfrm>
            <a:off x="4768044" y="4159961"/>
            <a:ext cx="1812519" cy="1088438"/>
          </a:xfrm>
          <a:prstGeom prst="line">
            <a:avLst/>
          </a:prstGeom>
          <a:noFill/>
          <a:ln w="38100" cap="flat" cmpd="sng" algn="ctr">
            <a:solidFill>
              <a:srgbClr val="4472C4"/>
            </a:solidFill>
            <a:prstDash val="solid"/>
            <a:miter lim="800000"/>
          </a:ln>
          <a:effectLst/>
        </p:spPr>
      </p:cxnSp>
      <p:sp>
        <p:nvSpPr>
          <p:cNvPr id="84" name="Scroll: Vertical 83">
            <a:extLst>
              <a:ext uri="{FF2B5EF4-FFF2-40B4-BE49-F238E27FC236}">
                <a16:creationId xmlns:a16="http://schemas.microsoft.com/office/drawing/2014/main" id="{698CDBA1-3074-4AA6-BA8A-1FFC238E6C5E}"/>
              </a:ext>
            </a:extLst>
          </p:cNvPr>
          <p:cNvSpPr/>
          <p:nvPr/>
        </p:nvSpPr>
        <p:spPr>
          <a:xfrm>
            <a:off x="1630749" y="171917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Faith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Heb 11:6</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cxnSp>
        <p:nvCxnSpPr>
          <p:cNvPr id="85" name="Connector: Elbow 84">
            <a:extLst>
              <a:ext uri="{FF2B5EF4-FFF2-40B4-BE49-F238E27FC236}">
                <a16:creationId xmlns:a16="http://schemas.microsoft.com/office/drawing/2014/main" id="{168D3D23-9D92-4DA2-9D02-3E9CC9D4A53E}"/>
              </a:ext>
            </a:extLst>
          </p:cNvPr>
          <p:cNvCxnSpPr>
            <a:cxnSpLocks/>
          </p:cNvCxnSpPr>
          <p:nvPr/>
        </p:nvCxnSpPr>
        <p:spPr>
          <a:xfrm rot="5400000">
            <a:off x="2155212" y="1627469"/>
            <a:ext cx="182778" cy="638"/>
          </a:xfrm>
          <a:prstGeom prst="bentConnector3">
            <a:avLst>
              <a:gd name="adj1" fmla="val 50000"/>
            </a:avLst>
          </a:prstGeom>
          <a:noFill/>
          <a:ln w="38100" cap="flat" cmpd="sng" algn="ctr">
            <a:solidFill>
              <a:srgbClr val="4472C4"/>
            </a:solidFill>
            <a:prstDash val="solid"/>
            <a:miter lim="800000"/>
          </a:ln>
          <a:effectLst/>
        </p:spPr>
      </p:cxnSp>
    </p:spTree>
    <p:extLst>
      <p:ext uri="{BB962C8B-B14F-4D97-AF65-F5344CB8AC3E}">
        <p14:creationId xmlns:p14="http://schemas.microsoft.com/office/powerpoint/2010/main" val="347043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Ephesians 4:11-14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(11) And he gave the apostles, the prophets, the evangelists, the shepherds and teachers, (12) to equip the saints for the work of ministry, for building up the body of Christ,</a:t>
            </a:r>
          </a:p>
        </p:txBody>
      </p:sp>
    </p:spTree>
    <p:extLst>
      <p:ext uri="{BB962C8B-B14F-4D97-AF65-F5344CB8AC3E}">
        <p14:creationId xmlns:p14="http://schemas.microsoft.com/office/powerpoint/2010/main" val="199568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Ephesians 4:11-14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(13) until we all attain to the unity of the faith and of the knowledge of the Son of God, to mature manhood, to the measure of the stature of the fullness of Christ, (14) so that we may no longer be children, tossed to and </a:t>
            </a:r>
            <a:r>
              <a:rPr lang="en-US" sz="3600" dirty="0" err="1"/>
              <a:t>fro</a:t>
            </a:r>
            <a:r>
              <a:rPr lang="en-US" sz="3600" dirty="0"/>
              <a:t> by the waves and carried about by every wind of doctrine, by human cunning, by craftiness in deceitful schemes.</a:t>
            </a:r>
          </a:p>
        </p:txBody>
      </p:sp>
    </p:spTree>
    <p:extLst>
      <p:ext uri="{BB962C8B-B14F-4D97-AF65-F5344CB8AC3E}">
        <p14:creationId xmlns:p14="http://schemas.microsoft.com/office/powerpoint/2010/main" val="232792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Matthew 23:23-24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23 "Woe to you, scribes and Pharisees, hypocrites! For you tithe mint and dill and cumin, and have neglected the weightier matters of the law: justice and mercy and faithfulness. These you ought to have done, without neglecting the others. 24 You blind guides, straining out a gnat and swallowing a camel!</a:t>
            </a:r>
          </a:p>
        </p:txBody>
      </p:sp>
    </p:spTree>
    <p:extLst>
      <p:ext uri="{BB962C8B-B14F-4D97-AF65-F5344CB8AC3E}">
        <p14:creationId xmlns:p14="http://schemas.microsoft.com/office/powerpoint/2010/main" val="366920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60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dirty="0">
                <a:solidFill>
                  <a:schemeClr val="accent6">
                    <a:lumMod val="50000"/>
                  </a:schemeClr>
                </a:solidFill>
              </a:rPr>
              <a:t>Weightier Matters</a:t>
            </a:r>
          </a:p>
        </p:txBody>
      </p:sp>
      <p:sp>
        <p:nvSpPr>
          <p:cNvPr id="3" name="Subtitle 2"/>
          <p:cNvSpPr>
            <a:spLocks noGrp="1"/>
          </p:cNvSpPr>
          <p:nvPr>
            <p:ph type="subTitle" idx="1"/>
          </p:nvPr>
        </p:nvSpPr>
        <p:spPr/>
        <p:txBody>
          <a:bodyPr>
            <a:normAutofit/>
          </a:bodyPr>
          <a:lstStyle/>
          <a:p>
            <a:r>
              <a:rPr lang="en-US" sz="4800" dirty="0"/>
              <a:t>Matthew 23:23-24</a:t>
            </a:r>
          </a:p>
        </p:txBody>
      </p:sp>
    </p:spTree>
    <p:extLst>
      <p:ext uri="{BB962C8B-B14F-4D97-AF65-F5344CB8AC3E}">
        <p14:creationId xmlns:p14="http://schemas.microsoft.com/office/powerpoint/2010/main" val="391864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Matthew 23:23-24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23 "Woe to you, scribes and Pharisees, hypocrites! For you tithe mint and dill and cumin, and have neglected the weightier matters of the law: justice and mercy and faithfulness. These you ought to have done, without neglecting the others. 24 You blind guides, straining out a gnat and swallowing a camel!</a:t>
            </a:r>
          </a:p>
        </p:txBody>
      </p:sp>
    </p:spTree>
    <p:extLst>
      <p:ext uri="{BB962C8B-B14F-4D97-AF65-F5344CB8AC3E}">
        <p14:creationId xmlns:p14="http://schemas.microsoft.com/office/powerpoint/2010/main" val="148904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Matthew 22:34-40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(34) But when the Pharisees heard that he had silenced the Sadducees, they gathered together. (35) And one of them, a lawyer, asked him a question to test him. (36) "Teacher, which is the great commandment in the Law?"</a:t>
            </a:r>
          </a:p>
        </p:txBody>
      </p:sp>
    </p:spTree>
    <p:extLst>
      <p:ext uri="{BB962C8B-B14F-4D97-AF65-F5344CB8AC3E}">
        <p14:creationId xmlns:p14="http://schemas.microsoft.com/office/powerpoint/2010/main" val="305793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Matthew 22:34-40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(37) And he said to him, "You shall love the Lord your God with all your heart and with all your soul and with all your mind. (38) This is the great and first commandment. (39) And a second is like it: You shall love your neighbor as yourself. (40) On these two commandments depend all the Law and the Prophets."</a:t>
            </a:r>
          </a:p>
        </p:txBody>
      </p:sp>
    </p:spTree>
    <p:extLst>
      <p:ext uri="{BB962C8B-B14F-4D97-AF65-F5344CB8AC3E}">
        <p14:creationId xmlns:p14="http://schemas.microsoft.com/office/powerpoint/2010/main" val="117585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105" name="Oval 104">
            <a:extLst>
              <a:ext uri="{FF2B5EF4-FFF2-40B4-BE49-F238E27FC236}">
                <a16:creationId xmlns:a16="http://schemas.microsoft.com/office/drawing/2014/main" id="{31E8D710-F919-4EF5-A1F3-3E7872B8CD35}"/>
              </a:ext>
            </a:extLst>
          </p:cNvPr>
          <p:cNvSpPr/>
          <p:nvPr/>
        </p:nvSpPr>
        <p:spPr>
          <a:xfrm>
            <a:off x="2500274" y="78319"/>
            <a:ext cx="3354992" cy="16583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Schoolbook" panose="02040604050505020304"/>
                <a:ea typeface="+mn-ea"/>
                <a:cs typeface="+mn-cs"/>
              </a:rPr>
              <a:t>Character of God</a:t>
            </a:r>
          </a:p>
        </p:txBody>
      </p:sp>
      <p:sp>
        <p:nvSpPr>
          <p:cNvPr id="47" name="Scroll: Vertical 46">
            <a:extLst>
              <a:ext uri="{FF2B5EF4-FFF2-40B4-BE49-F238E27FC236}">
                <a16:creationId xmlns:a16="http://schemas.microsoft.com/office/drawing/2014/main" id="{2B9C7438-DB65-45D9-92FC-EA133C670B91}"/>
              </a:ext>
            </a:extLst>
          </p:cNvPr>
          <p:cNvSpPr/>
          <p:nvPr/>
        </p:nvSpPr>
        <p:spPr>
          <a:xfrm>
            <a:off x="1631386" y="974268"/>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Love God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Baskerville Old Face" panose="02020602080505020303" pitchFamily="18" charset="0"/>
                <a:ea typeface="+mn-ea"/>
                <a:cs typeface="+mn-cs"/>
              </a:rPr>
              <a:t>Deut</a:t>
            </a: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6:5</a:t>
            </a:r>
          </a:p>
        </p:txBody>
      </p:sp>
      <p:sp>
        <p:nvSpPr>
          <p:cNvPr id="48" name="Scroll: Vertical 47">
            <a:extLst>
              <a:ext uri="{FF2B5EF4-FFF2-40B4-BE49-F238E27FC236}">
                <a16:creationId xmlns:a16="http://schemas.microsoft.com/office/drawing/2014/main" id="{D5EF6EE6-C516-4B8F-8BD4-9D7262A22C74}"/>
              </a:ext>
            </a:extLst>
          </p:cNvPr>
          <p:cNvSpPr/>
          <p:nvPr/>
        </p:nvSpPr>
        <p:spPr>
          <a:xfrm>
            <a:off x="5549748" y="910922"/>
            <a:ext cx="1231067" cy="660235"/>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Love Neighbor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Lev 19:18</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49" name="Scroll: Vertical 48">
            <a:extLst>
              <a:ext uri="{FF2B5EF4-FFF2-40B4-BE49-F238E27FC236}">
                <a16:creationId xmlns:a16="http://schemas.microsoft.com/office/drawing/2014/main" id="{01021E96-5B53-4542-9434-6995074BFDCD}"/>
              </a:ext>
            </a:extLst>
          </p:cNvPr>
          <p:cNvSpPr/>
          <p:nvPr/>
        </p:nvSpPr>
        <p:spPr>
          <a:xfrm>
            <a:off x="163022" y="288152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Flee Idolatry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Cor 10:14</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0" name="Scroll: Vertical 49">
            <a:extLst>
              <a:ext uri="{FF2B5EF4-FFF2-40B4-BE49-F238E27FC236}">
                <a16:creationId xmlns:a16="http://schemas.microsoft.com/office/drawing/2014/main" id="{FABAB77F-61D5-414B-BC14-3476692E09AE}"/>
              </a:ext>
            </a:extLst>
          </p:cNvPr>
          <p:cNvSpPr/>
          <p:nvPr/>
        </p:nvSpPr>
        <p:spPr>
          <a:xfrm>
            <a:off x="4152511" y="3597830"/>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Spread the Gospel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Mar 16:15</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1" name="Scroll: Vertical 50">
            <a:extLst>
              <a:ext uri="{FF2B5EF4-FFF2-40B4-BE49-F238E27FC236}">
                <a16:creationId xmlns:a16="http://schemas.microsoft.com/office/drawing/2014/main" id="{FC3F0C54-E47C-487B-AAB2-EF5FD38FE7C6}"/>
              </a:ext>
            </a:extLst>
          </p:cNvPr>
          <p:cNvSpPr/>
          <p:nvPr/>
        </p:nvSpPr>
        <p:spPr>
          <a:xfrm>
            <a:off x="5551045" y="3609073"/>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Good Unto All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6:10</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2" name="Scroll: Vertical 51">
            <a:extLst>
              <a:ext uri="{FF2B5EF4-FFF2-40B4-BE49-F238E27FC236}">
                <a16:creationId xmlns:a16="http://schemas.microsoft.com/office/drawing/2014/main" id="{6C1D63B6-2F7F-4181-891E-A3C597044371}"/>
              </a:ext>
            </a:extLst>
          </p:cNvPr>
          <p:cNvSpPr/>
          <p:nvPr/>
        </p:nvSpPr>
        <p:spPr>
          <a:xfrm>
            <a:off x="1505343" y="288152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Stay Pure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Tim 5:22</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3" name="Scroll: Vertical 52">
            <a:extLst>
              <a:ext uri="{FF2B5EF4-FFF2-40B4-BE49-F238E27FC236}">
                <a16:creationId xmlns:a16="http://schemas.microsoft.com/office/drawing/2014/main" id="{BC07F1B8-B5F6-40DC-9ABC-86F839DF7A9C}"/>
              </a:ext>
            </a:extLst>
          </p:cNvPr>
          <p:cNvSpPr/>
          <p:nvPr/>
        </p:nvSpPr>
        <p:spPr>
          <a:xfrm>
            <a:off x="7023124" y="3609073"/>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Carry Other’s Burdens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6:2</a:t>
            </a: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a:t>
            </a:r>
          </a:p>
        </p:txBody>
      </p:sp>
      <p:sp>
        <p:nvSpPr>
          <p:cNvPr id="54" name="Scroll: Vertical 53">
            <a:extLst>
              <a:ext uri="{FF2B5EF4-FFF2-40B4-BE49-F238E27FC236}">
                <a16:creationId xmlns:a16="http://schemas.microsoft.com/office/drawing/2014/main" id="{A40D011F-B63C-4118-9BFE-F5A8726C67D4}"/>
              </a:ext>
            </a:extLst>
          </p:cNvPr>
          <p:cNvSpPr/>
          <p:nvPr/>
        </p:nvSpPr>
        <p:spPr>
          <a:xfrm>
            <a:off x="2804569" y="2735746"/>
            <a:ext cx="1231067" cy="696670"/>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Respect God’s Authority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Mat 28:18</a:t>
            </a:r>
          </a:p>
        </p:txBody>
      </p:sp>
      <p:sp>
        <p:nvSpPr>
          <p:cNvPr id="55" name="Scroll: Vertical 54">
            <a:extLst>
              <a:ext uri="{FF2B5EF4-FFF2-40B4-BE49-F238E27FC236}">
                <a16:creationId xmlns:a16="http://schemas.microsoft.com/office/drawing/2014/main" id="{6A2F115B-F89D-4D10-BF89-03AE46A12461}"/>
              </a:ext>
            </a:extLst>
          </p:cNvPr>
          <p:cNvSpPr/>
          <p:nvPr/>
        </p:nvSpPr>
        <p:spPr>
          <a:xfrm>
            <a:off x="6379014" y="4446731"/>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Share Goods With Others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Heb 13:16</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6" name="Scroll: Vertical 55">
            <a:extLst>
              <a:ext uri="{FF2B5EF4-FFF2-40B4-BE49-F238E27FC236}">
                <a16:creationId xmlns:a16="http://schemas.microsoft.com/office/drawing/2014/main" id="{158BFB69-0FEC-4776-B3C3-760CFEB4CA87}"/>
              </a:ext>
            </a:extLst>
          </p:cNvPr>
          <p:cNvSpPr/>
          <p:nvPr/>
        </p:nvSpPr>
        <p:spPr>
          <a:xfrm>
            <a:off x="1504148" y="3729410"/>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Not Lust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Mat 5:28</a:t>
            </a:r>
          </a:p>
        </p:txBody>
      </p:sp>
      <p:sp>
        <p:nvSpPr>
          <p:cNvPr id="57" name="Scroll: Vertical 56">
            <a:extLst>
              <a:ext uri="{FF2B5EF4-FFF2-40B4-BE49-F238E27FC236}">
                <a16:creationId xmlns:a16="http://schemas.microsoft.com/office/drawing/2014/main" id="{AB7A360F-D7C5-42F1-A210-EAF86AB99822}"/>
              </a:ext>
            </a:extLst>
          </p:cNvPr>
          <p:cNvSpPr/>
          <p:nvPr/>
        </p:nvSpPr>
        <p:spPr>
          <a:xfrm>
            <a:off x="145926"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Avoid Enticing Entertainment   </a:t>
            </a:r>
          </a:p>
        </p:txBody>
      </p:sp>
      <p:sp>
        <p:nvSpPr>
          <p:cNvPr id="58" name="Scroll: Vertical 57">
            <a:extLst>
              <a:ext uri="{FF2B5EF4-FFF2-40B4-BE49-F238E27FC236}">
                <a16:creationId xmlns:a16="http://schemas.microsoft.com/office/drawing/2014/main" id="{4907E164-B604-49FE-95C5-B9684F2B4448}"/>
              </a:ext>
            </a:extLst>
          </p:cNvPr>
          <p:cNvSpPr/>
          <p:nvPr/>
        </p:nvSpPr>
        <p:spPr>
          <a:xfrm>
            <a:off x="1504642"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Avoid Provocative Dancing  </a:t>
            </a:r>
          </a:p>
        </p:txBody>
      </p:sp>
      <p:sp>
        <p:nvSpPr>
          <p:cNvPr id="59" name="Scroll: Vertical 58">
            <a:extLst>
              <a:ext uri="{FF2B5EF4-FFF2-40B4-BE49-F238E27FC236}">
                <a16:creationId xmlns:a16="http://schemas.microsoft.com/office/drawing/2014/main" id="{29F58AA5-910F-46CA-87F3-6062134D7FAD}"/>
              </a:ext>
            </a:extLst>
          </p:cNvPr>
          <p:cNvSpPr/>
          <p:nvPr/>
        </p:nvSpPr>
        <p:spPr>
          <a:xfrm>
            <a:off x="2894980"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Not Dress Seductively</a:t>
            </a:r>
          </a:p>
        </p:txBody>
      </p:sp>
      <p:sp>
        <p:nvSpPr>
          <p:cNvPr id="60" name="Scroll: Vertical 59">
            <a:extLst>
              <a:ext uri="{FF2B5EF4-FFF2-40B4-BE49-F238E27FC236}">
                <a16:creationId xmlns:a16="http://schemas.microsoft.com/office/drawing/2014/main" id="{8F0E7CA9-F91E-4876-BCC7-A97F9F98F210}"/>
              </a:ext>
            </a:extLst>
          </p:cNvPr>
          <p:cNvSpPr/>
          <p:nvPr/>
        </p:nvSpPr>
        <p:spPr>
          <a:xfrm>
            <a:off x="6494135"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Lay By In Store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Cor 16:2</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61" name="Scroll: Vertical 60">
            <a:extLst>
              <a:ext uri="{FF2B5EF4-FFF2-40B4-BE49-F238E27FC236}">
                <a16:creationId xmlns:a16="http://schemas.microsoft.com/office/drawing/2014/main" id="{DFB27411-9260-4159-AA07-4EDAF52D8139}"/>
              </a:ext>
            </a:extLst>
          </p:cNvPr>
          <p:cNvSpPr/>
          <p:nvPr/>
        </p:nvSpPr>
        <p:spPr>
          <a:xfrm>
            <a:off x="7840324"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Enroll Widows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Tim 5:9</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62" name="Scroll: Vertical 61">
            <a:extLst>
              <a:ext uri="{FF2B5EF4-FFF2-40B4-BE49-F238E27FC236}">
                <a16:creationId xmlns:a16="http://schemas.microsoft.com/office/drawing/2014/main" id="{62EB4E2B-E9FE-49D6-ADB2-C6FF36C2E976}"/>
              </a:ext>
            </a:extLst>
          </p:cNvPr>
          <p:cNvSpPr/>
          <p:nvPr/>
        </p:nvSpPr>
        <p:spPr>
          <a:xfrm>
            <a:off x="5147947" y="5255594"/>
            <a:ext cx="1231067" cy="745156"/>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Look After Orphans and Widows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Jas 1:27</a:t>
            </a:r>
          </a:p>
        </p:txBody>
      </p:sp>
      <p:sp>
        <p:nvSpPr>
          <p:cNvPr id="63" name="Scroll: Vertical 62">
            <a:extLst>
              <a:ext uri="{FF2B5EF4-FFF2-40B4-BE49-F238E27FC236}">
                <a16:creationId xmlns:a16="http://schemas.microsoft.com/office/drawing/2014/main" id="{B95FF753-5FA2-4C94-856D-8FA84DC73A00}"/>
              </a:ext>
            </a:extLst>
          </p:cNvPr>
          <p:cNvSpPr/>
          <p:nvPr/>
        </p:nvSpPr>
        <p:spPr>
          <a:xfrm>
            <a:off x="3859318"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Remember the Poor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2:10</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cxnSp>
        <p:nvCxnSpPr>
          <p:cNvPr id="64" name="Connector: Elbow 63">
            <a:extLst>
              <a:ext uri="{FF2B5EF4-FFF2-40B4-BE49-F238E27FC236}">
                <a16:creationId xmlns:a16="http://schemas.microsoft.com/office/drawing/2014/main" id="{212884FF-3107-4F5C-9F6C-3D3FE25AFBCB}"/>
              </a:ext>
            </a:extLst>
          </p:cNvPr>
          <p:cNvCxnSpPr>
            <a:cxnSpLocks/>
          </p:cNvCxnSpPr>
          <p:nvPr/>
        </p:nvCxnSpPr>
        <p:spPr>
          <a:xfrm rot="5400000">
            <a:off x="1212310" y="1847555"/>
            <a:ext cx="600219" cy="1467727"/>
          </a:xfrm>
          <a:prstGeom prst="bentConnector3">
            <a:avLst/>
          </a:prstGeom>
          <a:noFill/>
          <a:ln w="38100" cap="flat" cmpd="sng" algn="ctr">
            <a:solidFill>
              <a:srgbClr val="4472C4"/>
            </a:solidFill>
            <a:prstDash val="solid"/>
            <a:miter lim="800000"/>
          </a:ln>
          <a:effectLst/>
        </p:spPr>
      </p:cxnSp>
      <p:cxnSp>
        <p:nvCxnSpPr>
          <p:cNvPr id="65" name="Connector: Elbow 64">
            <a:extLst>
              <a:ext uri="{FF2B5EF4-FFF2-40B4-BE49-F238E27FC236}">
                <a16:creationId xmlns:a16="http://schemas.microsoft.com/office/drawing/2014/main" id="{3FC14C15-D614-4F30-B542-ECE61BC1B639}"/>
              </a:ext>
            </a:extLst>
          </p:cNvPr>
          <p:cNvCxnSpPr>
            <a:cxnSpLocks/>
          </p:cNvCxnSpPr>
          <p:nvPr/>
        </p:nvCxnSpPr>
        <p:spPr>
          <a:xfrm rot="5400000">
            <a:off x="1883470" y="2518715"/>
            <a:ext cx="600219" cy="125406"/>
          </a:xfrm>
          <a:prstGeom prst="bentConnector3">
            <a:avLst/>
          </a:prstGeom>
          <a:noFill/>
          <a:ln w="38100" cap="flat" cmpd="sng" algn="ctr">
            <a:solidFill>
              <a:srgbClr val="4472C4"/>
            </a:solidFill>
            <a:prstDash val="solid"/>
            <a:miter lim="800000"/>
          </a:ln>
          <a:effectLst/>
        </p:spPr>
      </p:cxnSp>
      <p:cxnSp>
        <p:nvCxnSpPr>
          <p:cNvPr id="66" name="Connector: Elbow 65">
            <a:extLst>
              <a:ext uri="{FF2B5EF4-FFF2-40B4-BE49-F238E27FC236}">
                <a16:creationId xmlns:a16="http://schemas.microsoft.com/office/drawing/2014/main" id="{57391DF1-7CB7-4BA3-BEDF-ED36E0178FC7}"/>
              </a:ext>
            </a:extLst>
          </p:cNvPr>
          <p:cNvCxnSpPr>
            <a:cxnSpLocks/>
            <a:endCxn id="54" idx="0"/>
          </p:cNvCxnSpPr>
          <p:nvPr/>
        </p:nvCxnSpPr>
        <p:spPr>
          <a:xfrm>
            <a:off x="2246283" y="2567059"/>
            <a:ext cx="1173820" cy="168687"/>
          </a:xfrm>
          <a:prstGeom prst="bentConnector2">
            <a:avLst/>
          </a:prstGeom>
          <a:noFill/>
          <a:ln w="38100" cap="flat" cmpd="sng" algn="ctr">
            <a:solidFill>
              <a:srgbClr val="4472C4"/>
            </a:solidFill>
            <a:prstDash val="solid"/>
            <a:miter lim="800000"/>
          </a:ln>
          <a:effectLst/>
        </p:spPr>
      </p:cxnSp>
      <p:cxnSp>
        <p:nvCxnSpPr>
          <p:cNvPr id="67" name="Connector: Elbow 66">
            <a:extLst>
              <a:ext uri="{FF2B5EF4-FFF2-40B4-BE49-F238E27FC236}">
                <a16:creationId xmlns:a16="http://schemas.microsoft.com/office/drawing/2014/main" id="{885244B2-CE88-46D3-8F76-C9AFD4C75636}"/>
              </a:ext>
            </a:extLst>
          </p:cNvPr>
          <p:cNvCxnSpPr>
            <a:cxnSpLocks/>
          </p:cNvCxnSpPr>
          <p:nvPr/>
        </p:nvCxnSpPr>
        <p:spPr>
          <a:xfrm rot="16200000" flipH="1">
            <a:off x="2848903" y="1678688"/>
            <a:ext cx="1316522" cy="2521762"/>
          </a:xfrm>
          <a:prstGeom prst="bentConnector3">
            <a:avLst>
              <a:gd name="adj1" fmla="val 22822"/>
            </a:avLst>
          </a:prstGeom>
          <a:noFill/>
          <a:ln w="38100" cap="flat" cmpd="sng" algn="ctr">
            <a:solidFill>
              <a:srgbClr val="4472C4"/>
            </a:solidFill>
            <a:prstDash val="solid"/>
            <a:miter lim="800000"/>
          </a:ln>
          <a:effectLst/>
        </p:spPr>
      </p:cxnSp>
      <p:cxnSp>
        <p:nvCxnSpPr>
          <p:cNvPr id="68" name="Connector: Elbow 67">
            <a:extLst>
              <a:ext uri="{FF2B5EF4-FFF2-40B4-BE49-F238E27FC236}">
                <a16:creationId xmlns:a16="http://schemas.microsoft.com/office/drawing/2014/main" id="{6A8B1C02-3AC9-4C75-AD02-966B2B2D9EE4}"/>
              </a:ext>
            </a:extLst>
          </p:cNvPr>
          <p:cNvCxnSpPr>
            <a:cxnSpLocks/>
          </p:cNvCxnSpPr>
          <p:nvPr/>
        </p:nvCxnSpPr>
        <p:spPr>
          <a:xfrm rot="16200000" flipH="1">
            <a:off x="6278612" y="2249027"/>
            <a:ext cx="1244466" cy="1475625"/>
          </a:xfrm>
          <a:prstGeom prst="bentConnector3">
            <a:avLst>
              <a:gd name="adj1" fmla="val 50000"/>
            </a:avLst>
          </a:prstGeom>
          <a:noFill/>
          <a:ln w="38100" cap="flat" cmpd="sng" algn="ctr">
            <a:solidFill>
              <a:srgbClr val="4472C4"/>
            </a:solidFill>
            <a:prstDash val="solid"/>
            <a:miter lim="800000"/>
          </a:ln>
          <a:effectLst/>
        </p:spPr>
      </p:cxnSp>
      <p:cxnSp>
        <p:nvCxnSpPr>
          <p:cNvPr id="69" name="Connector: Elbow 68">
            <a:extLst>
              <a:ext uri="{FF2B5EF4-FFF2-40B4-BE49-F238E27FC236}">
                <a16:creationId xmlns:a16="http://schemas.microsoft.com/office/drawing/2014/main" id="{54C016D7-A10E-40A5-AF35-21467DF4329F}"/>
              </a:ext>
            </a:extLst>
          </p:cNvPr>
          <p:cNvCxnSpPr>
            <a:cxnSpLocks/>
          </p:cNvCxnSpPr>
          <p:nvPr/>
        </p:nvCxnSpPr>
        <p:spPr>
          <a:xfrm rot="16200000" flipH="1">
            <a:off x="5542573" y="2985067"/>
            <a:ext cx="1244466" cy="3546"/>
          </a:xfrm>
          <a:prstGeom prst="bentConnector3">
            <a:avLst>
              <a:gd name="adj1" fmla="val 50000"/>
            </a:avLst>
          </a:prstGeom>
          <a:noFill/>
          <a:ln w="38100" cap="flat" cmpd="sng" algn="ctr">
            <a:solidFill>
              <a:srgbClr val="4472C4"/>
            </a:solidFill>
            <a:prstDash val="solid"/>
            <a:miter lim="800000"/>
          </a:ln>
          <a:effectLst/>
        </p:spPr>
      </p:cxnSp>
      <p:cxnSp>
        <p:nvCxnSpPr>
          <p:cNvPr id="70" name="Connector: Elbow 69">
            <a:extLst>
              <a:ext uri="{FF2B5EF4-FFF2-40B4-BE49-F238E27FC236}">
                <a16:creationId xmlns:a16="http://schemas.microsoft.com/office/drawing/2014/main" id="{E471C521-5E2C-42C8-871E-A824EE205F01}"/>
              </a:ext>
            </a:extLst>
          </p:cNvPr>
          <p:cNvCxnSpPr>
            <a:cxnSpLocks/>
          </p:cNvCxnSpPr>
          <p:nvPr/>
        </p:nvCxnSpPr>
        <p:spPr>
          <a:xfrm rot="5400000">
            <a:off x="1977403" y="3585937"/>
            <a:ext cx="285752" cy="1195"/>
          </a:xfrm>
          <a:prstGeom prst="bentConnector3">
            <a:avLst/>
          </a:prstGeom>
          <a:noFill/>
          <a:ln w="38100" cap="flat" cmpd="sng" algn="ctr">
            <a:solidFill>
              <a:srgbClr val="4472C4"/>
            </a:solidFill>
            <a:prstDash val="solid"/>
            <a:miter lim="800000"/>
          </a:ln>
          <a:effectLst/>
        </p:spPr>
      </p:cxnSp>
      <p:cxnSp>
        <p:nvCxnSpPr>
          <p:cNvPr id="71" name="Connector: Elbow 70">
            <a:extLst>
              <a:ext uri="{FF2B5EF4-FFF2-40B4-BE49-F238E27FC236}">
                <a16:creationId xmlns:a16="http://schemas.microsoft.com/office/drawing/2014/main" id="{BCF916E1-E9F3-4C06-A244-105F359A6820}"/>
              </a:ext>
            </a:extLst>
          </p:cNvPr>
          <p:cNvCxnSpPr>
            <a:cxnSpLocks/>
          </p:cNvCxnSpPr>
          <p:nvPr/>
        </p:nvCxnSpPr>
        <p:spPr>
          <a:xfrm rot="5400000">
            <a:off x="1297695" y="3755306"/>
            <a:ext cx="285752" cy="1358222"/>
          </a:xfrm>
          <a:prstGeom prst="bentConnector3">
            <a:avLst/>
          </a:prstGeom>
          <a:noFill/>
          <a:ln w="38100" cap="flat" cmpd="sng" algn="ctr">
            <a:solidFill>
              <a:srgbClr val="4472C4"/>
            </a:solidFill>
            <a:prstDash val="solid"/>
            <a:miter lim="800000"/>
          </a:ln>
          <a:effectLst/>
        </p:spPr>
      </p:cxnSp>
      <p:cxnSp>
        <p:nvCxnSpPr>
          <p:cNvPr id="72" name="Connector: Elbow 71">
            <a:extLst>
              <a:ext uri="{FF2B5EF4-FFF2-40B4-BE49-F238E27FC236}">
                <a16:creationId xmlns:a16="http://schemas.microsoft.com/office/drawing/2014/main" id="{74A144E0-93C2-48F1-BB2F-4AA67E236FD8}"/>
              </a:ext>
            </a:extLst>
          </p:cNvPr>
          <p:cNvCxnSpPr>
            <a:cxnSpLocks/>
          </p:cNvCxnSpPr>
          <p:nvPr/>
        </p:nvCxnSpPr>
        <p:spPr>
          <a:xfrm rot="16200000" flipH="1">
            <a:off x="1977052" y="4434169"/>
            <a:ext cx="285752" cy="494"/>
          </a:xfrm>
          <a:prstGeom prst="bentConnector3">
            <a:avLst/>
          </a:prstGeom>
          <a:noFill/>
          <a:ln w="38100" cap="flat" cmpd="sng" algn="ctr">
            <a:solidFill>
              <a:srgbClr val="4472C4"/>
            </a:solidFill>
            <a:prstDash val="solid"/>
            <a:miter lim="800000"/>
          </a:ln>
          <a:effectLst/>
        </p:spPr>
      </p:cxnSp>
      <p:cxnSp>
        <p:nvCxnSpPr>
          <p:cNvPr id="73" name="Connector: Elbow 72">
            <a:extLst>
              <a:ext uri="{FF2B5EF4-FFF2-40B4-BE49-F238E27FC236}">
                <a16:creationId xmlns:a16="http://schemas.microsoft.com/office/drawing/2014/main" id="{D3A2C45E-3DAA-4D87-AE1D-D66A5AC90837}"/>
              </a:ext>
            </a:extLst>
          </p:cNvPr>
          <p:cNvCxnSpPr>
            <a:cxnSpLocks/>
          </p:cNvCxnSpPr>
          <p:nvPr/>
        </p:nvCxnSpPr>
        <p:spPr>
          <a:xfrm rot="5400000">
            <a:off x="5371543" y="2310176"/>
            <a:ext cx="406088" cy="4128145"/>
          </a:xfrm>
          <a:prstGeom prst="bentConnector3">
            <a:avLst>
              <a:gd name="adj1" fmla="val 33846"/>
            </a:avLst>
          </a:prstGeom>
          <a:noFill/>
          <a:ln w="38100" cap="flat" cmpd="sng" algn="ctr">
            <a:solidFill>
              <a:srgbClr val="4472C4"/>
            </a:solidFill>
            <a:prstDash val="solid"/>
            <a:miter lim="800000"/>
          </a:ln>
          <a:effectLst/>
        </p:spPr>
      </p:cxnSp>
      <p:cxnSp>
        <p:nvCxnSpPr>
          <p:cNvPr id="74" name="Connector: Elbow 73">
            <a:extLst>
              <a:ext uri="{FF2B5EF4-FFF2-40B4-BE49-F238E27FC236}">
                <a16:creationId xmlns:a16="http://schemas.microsoft.com/office/drawing/2014/main" id="{2DC25DFC-2D7D-4DB3-9B4B-EC06374FAAF2}"/>
              </a:ext>
            </a:extLst>
          </p:cNvPr>
          <p:cNvCxnSpPr>
            <a:cxnSpLocks/>
          </p:cNvCxnSpPr>
          <p:nvPr/>
        </p:nvCxnSpPr>
        <p:spPr>
          <a:xfrm rot="16200000" flipH="1">
            <a:off x="6442799" y="3894983"/>
            <a:ext cx="275528" cy="827969"/>
          </a:xfrm>
          <a:prstGeom prst="bentConnector3">
            <a:avLst>
              <a:gd name="adj1" fmla="val 50000"/>
            </a:avLst>
          </a:prstGeom>
          <a:noFill/>
          <a:ln w="38100" cap="flat" cmpd="sng" algn="ctr">
            <a:solidFill>
              <a:srgbClr val="4472C4"/>
            </a:solidFill>
            <a:prstDash val="solid"/>
            <a:miter lim="800000"/>
          </a:ln>
          <a:effectLst/>
        </p:spPr>
      </p:cxnSp>
      <p:cxnSp>
        <p:nvCxnSpPr>
          <p:cNvPr id="75" name="Connector: Elbow 74">
            <a:extLst>
              <a:ext uri="{FF2B5EF4-FFF2-40B4-BE49-F238E27FC236}">
                <a16:creationId xmlns:a16="http://schemas.microsoft.com/office/drawing/2014/main" id="{25BF8BB8-8B33-4BF7-9CE5-DAB8AE19C4D2}"/>
              </a:ext>
            </a:extLst>
          </p:cNvPr>
          <p:cNvCxnSpPr>
            <a:cxnSpLocks/>
          </p:cNvCxnSpPr>
          <p:nvPr/>
        </p:nvCxnSpPr>
        <p:spPr>
          <a:xfrm rot="5400000">
            <a:off x="5611334" y="3872380"/>
            <a:ext cx="246732" cy="2519696"/>
          </a:xfrm>
          <a:prstGeom prst="bentConnector3">
            <a:avLst/>
          </a:prstGeom>
          <a:noFill/>
          <a:ln w="38100" cap="flat" cmpd="sng" algn="ctr">
            <a:solidFill>
              <a:srgbClr val="4472C4"/>
            </a:solidFill>
            <a:prstDash val="solid"/>
            <a:miter lim="800000"/>
          </a:ln>
          <a:effectLst/>
        </p:spPr>
      </p:cxnSp>
      <p:cxnSp>
        <p:nvCxnSpPr>
          <p:cNvPr id="76" name="Connector: Elbow 75">
            <a:extLst>
              <a:ext uri="{FF2B5EF4-FFF2-40B4-BE49-F238E27FC236}">
                <a16:creationId xmlns:a16="http://schemas.microsoft.com/office/drawing/2014/main" id="{03CD7FCC-9B50-4C4B-9555-06DFD651191C}"/>
              </a:ext>
            </a:extLst>
          </p:cNvPr>
          <p:cNvCxnSpPr>
            <a:cxnSpLocks/>
          </p:cNvCxnSpPr>
          <p:nvPr/>
        </p:nvCxnSpPr>
        <p:spPr>
          <a:xfrm rot="16200000" flipH="1">
            <a:off x="7601836" y="4401573"/>
            <a:ext cx="246732" cy="1461310"/>
          </a:xfrm>
          <a:prstGeom prst="bentConnector3">
            <a:avLst/>
          </a:prstGeom>
          <a:noFill/>
          <a:ln w="38100" cap="flat" cmpd="sng" algn="ctr">
            <a:solidFill>
              <a:srgbClr val="4472C4"/>
            </a:solidFill>
            <a:prstDash val="solid"/>
            <a:miter lim="800000"/>
          </a:ln>
          <a:effectLst/>
        </p:spPr>
      </p:cxnSp>
      <p:cxnSp>
        <p:nvCxnSpPr>
          <p:cNvPr id="77" name="Connector: Elbow 76">
            <a:extLst>
              <a:ext uri="{FF2B5EF4-FFF2-40B4-BE49-F238E27FC236}">
                <a16:creationId xmlns:a16="http://schemas.microsoft.com/office/drawing/2014/main" id="{5DA5B801-2098-470D-9C28-8A8105A71ACB}"/>
              </a:ext>
            </a:extLst>
          </p:cNvPr>
          <p:cNvCxnSpPr>
            <a:cxnSpLocks/>
          </p:cNvCxnSpPr>
          <p:nvPr/>
        </p:nvCxnSpPr>
        <p:spPr>
          <a:xfrm rot="16200000" flipH="1">
            <a:off x="6928742" y="5074668"/>
            <a:ext cx="246732" cy="115121"/>
          </a:xfrm>
          <a:prstGeom prst="bentConnector3">
            <a:avLst/>
          </a:prstGeom>
          <a:noFill/>
          <a:ln w="38100" cap="flat" cmpd="sng" algn="ctr">
            <a:solidFill>
              <a:srgbClr val="4472C4"/>
            </a:solidFill>
            <a:prstDash val="solid"/>
            <a:miter lim="800000"/>
          </a:ln>
          <a:effectLst/>
        </p:spPr>
      </p:cxnSp>
      <p:cxnSp>
        <p:nvCxnSpPr>
          <p:cNvPr id="78" name="Connector: Elbow 77">
            <a:extLst>
              <a:ext uri="{FF2B5EF4-FFF2-40B4-BE49-F238E27FC236}">
                <a16:creationId xmlns:a16="http://schemas.microsoft.com/office/drawing/2014/main" id="{FC170458-D021-4D21-8A78-623128295922}"/>
              </a:ext>
            </a:extLst>
          </p:cNvPr>
          <p:cNvCxnSpPr>
            <a:cxnSpLocks/>
          </p:cNvCxnSpPr>
          <p:nvPr/>
        </p:nvCxnSpPr>
        <p:spPr>
          <a:xfrm rot="5400000">
            <a:off x="6255648" y="4516696"/>
            <a:ext cx="246732" cy="1231067"/>
          </a:xfrm>
          <a:prstGeom prst="bentConnector3">
            <a:avLst/>
          </a:prstGeom>
          <a:noFill/>
          <a:ln w="38100" cap="flat" cmpd="sng" algn="ctr">
            <a:solidFill>
              <a:srgbClr val="4472C4"/>
            </a:solidFill>
            <a:prstDash val="solid"/>
            <a:miter lim="800000"/>
          </a:ln>
          <a:effectLst/>
        </p:spPr>
      </p:cxnSp>
      <p:cxnSp>
        <p:nvCxnSpPr>
          <p:cNvPr id="79" name="Straight Connector 78">
            <a:extLst>
              <a:ext uri="{FF2B5EF4-FFF2-40B4-BE49-F238E27FC236}">
                <a16:creationId xmlns:a16="http://schemas.microsoft.com/office/drawing/2014/main" id="{16592740-CE2E-4A75-8E74-E5048E72339A}"/>
              </a:ext>
            </a:extLst>
          </p:cNvPr>
          <p:cNvCxnSpPr>
            <a:cxnSpLocks/>
          </p:cNvCxnSpPr>
          <p:nvPr/>
        </p:nvCxnSpPr>
        <p:spPr>
          <a:xfrm flipV="1">
            <a:off x="5110796" y="2364607"/>
            <a:ext cx="1052237" cy="1233223"/>
          </a:xfrm>
          <a:prstGeom prst="line">
            <a:avLst/>
          </a:prstGeom>
          <a:noFill/>
          <a:ln w="38100" cap="flat" cmpd="sng" algn="ctr">
            <a:solidFill>
              <a:srgbClr val="4472C4"/>
            </a:solidFill>
            <a:prstDash val="solid"/>
            <a:miter lim="800000"/>
          </a:ln>
          <a:effectLst/>
        </p:spPr>
      </p:cxnSp>
      <p:sp>
        <p:nvSpPr>
          <p:cNvPr id="81" name="Scroll: Vertical 80">
            <a:extLst>
              <a:ext uri="{FF2B5EF4-FFF2-40B4-BE49-F238E27FC236}">
                <a16:creationId xmlns:a16="http://schemas.microsoft.com/office/drawing/2014/main" id="{75AC8BA3-D34E-4018-84E6-E6501BCBB1C9}"/>
              </a:ext>
            </a:extLst>
          </p:cNvPr>
          <p:cNvSpPr/>
          <p:nvPr/>
        </p:nvSpPr>
        <p:spPr>
          <a:xfrm>
            <a:off x="5547499" y="1802476"/>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Mercy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Baskerville Old Face" panose="02020602080505020303" pitchFamily="18" charset="0"/>
                <a:ea typeface="+mn-ea"/>
                <a:cs typeface="+mn-cs"/>
              </a:rPr>
              <a:t>Luk</a:t>
            </a: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6:36</a:t>
            </a:r>
          </a:p>
        </p:txBody>
      </p:sp>
      <p:cxnSp>
        <p:nvCxnSpPr>
          <p:cNvPr id="82" name="Connector: Elbow 81">
            <a:extLst>
              <a:ext uri="{FF2B5EF4-FFF2-40B4-BE49-F238E27FC236}">
                <a16:creationId xmlns:a16="http://schemas.microsoft.com/office/drawing/2014/main" id="{97A555D4-E9F8-4B78-A081-DB32262217CA}"/>
              </a:ext>
            </a:extLst>
          </p:cNvPr>
          <p:cNvCxnSpPr>
            <a:cxnSpLocks/>
          </p:cNvCxnSpPr>
          <p:nvPr/>
        </p:nvCxnSpPr>
        <p:spPr>
          <a:xfrm rot="5400000">
            <a:off x="6048497" y="1685692"/>
            <a:ext cx="231320" cy="2249"/>
          </a:xfrm>
          <a:prstGeom prst="bentConnector3">
            <a:avLst>
              <a:gd name="adj1" fmla="val 50000"/>
            </a:avLst>
          </a:prstGeom>
          <a:noFill/>
          <a:ln w="38100" cap="flat" cmpd="sng" algn="ctr">
            <a:solidFill>
              <a:srgbClr val="4472C4"/>
            </a:solidFill>
            <a:prstDash val="solid"/>
            <a:miter lim="800000"/>
          </a:ln>
          <a:effectLst/>
        </p:spPr>
      </p:cxnSp>
      <p:cxnSp>
        <p:nvCxnSpPr>
          <p:cNvPr id="83" name="Straight Connector 82">
            <a:extLst>
              <a:ext uri="{FF2B5EF4-FFF2-40B4-BE49-F238E27FC236}">
                <a16:creationId xmlns:a16="http://schemas.microsoft.com/office/drawing/2014/main" id="{17604DCC-B05A-43EC-9BAA-C975A53A4749}"/>
              </a:ext>
            </a:extLst>
          </p:cNvPr>
          <p:cNvCxnSpPr>
            <a:cxnSpLocks/>
          </p:cNvCxnSpPr>
          <p:nvPr/>
        </p:nvCxnSpPr>
        <p:spPr>
          <a:xfrm>
            <a:off x="4768044" y="4159961"/>
            <a:ext cx="1812519" cy="1088438"/>
          </a:xfrm>
          <a:prstGeom prst="line">
            <a:avLst/>
          </a:prstGeom>
          <a:noFill/>
          <a:ln w="38100" cap="flat" cmpd="sng" algn="ctr">
            <a:solidFill>
              <a:srgbClr val="4472C4"/>
            </a:solidFill>
            <a:prstDash val="solid"/>
            <a:miter lim="800000"/>
          </a:ln>
          <a:effectLst/>
        </p:spPr>
      </p:cxnSp>
      <p:sp>
        <p:nvSpPr>
          <p:cNvPr id="84" name="Scroll: Vertical 83">
            <a:extLst>
              <a:ext uri="{FF2B5EF4-FFF2-40B4-BE49-F238E27FC236}">
                <a16:creationId xmlns:a16="http://schemas.microsoft.com/office/drawing/2014/main" id="{698CDBA1-3074-4AA6-BA8A-1FFC238E6C5E}"/>
              </a:ext>
            </a:extLst>
          </p:cNvPr>
          <p:cNvSpPr/>
          <p:nvPr/>
        </p:nvSpPr>
        <p:spPr>
          <a:xfrm>
            <a:off x="1630749" y="171917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Faith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Heb 11:6</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cxnSp>
        <p:nvCxnSpPr>
          <p:cNvPr id="85" name="Connector: Elbow 84">
            <a:extLst>
              <a:ext uri="{FF2B5EF4-FFF2-40B4-BE49-F238E27FC236}">
                <a16:creationId xmlns:a16="http://schemas.microsoft.com/office/drawing/2014/main" id="{168D3D23-9D92-4DA2-9D02-3E9CC9D4A53E}"/>
              </a:ext>
            </a:extLst>
          </p:cNvPr>
          <p:cNvCxnSpPr>
            <a:cxnSpLocks/>
          </p:cNvCxnSpPr>
          <p:nvPr/>
        </p:nvCxnSpPr>
        <p:spPr>
          <a:xfrm rot="5400000">
            <a:off x="2155212" y="1627469"/>
            <a:ext cx="182778" cy="638"/>
          </a:xfrm>
          <a:prstGeom prst="bentConnector3">
            <a:avLst>
              <a:gd name="adj1" fmla="val 50000"/>
            </a:avLst>
          </a:prstGeom>
          <a:noFill/>
          <a:ln w="38100" cap="flat" cmpd="sng" algn="ctr">
            <a:solidFill>
              <a:srgbClr val="4472C4"/>
            </a:solidFill>
            <a:prstDash val="solid"/>
            <a:miter lim="800000"/>
          </a:ln>
          <a:effectLst/>
        </p:spPr>
      </p:cxnSp>
    </p:spTree>
    <p:extLst>
      <p:ext uri="{BB962C8B-B14F-4D97-AF65-F5344CB8AC3E}">
        <p14:creationId xmlns:p14="http://schemas.microsoft.com/office/powerpoint/2010/main" val="2802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ppt_x"/>
                                          </p:val>
                                        </p:tav>
                                        <p:tav tm="100000">
                                          <p:val>
                                            <p:strVal val="#ppt_x"/>
                                          </p:val>
                                        </p:tav>
                                      </p:tavLst>
                                    </p:anim>
                                    <p:anim calcmode="lin" valueType="num">
                                      <p:cBhvr additive="base">
                                        <p:cTn id="1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ppt_x"/>
                                          </p:val>
                                        </p:tav>
                                        <p:tav tm="100000">
                                          <p:val>
                                            <p:strVal val="#ppt_x"/>
                                          </p:val>
                                        </p:tav>
                                      </p:tavLst>
                                    </p:anim>
                                    <p:anim calcmode="lin" valueType="num">
                                      <p:cBhvr additive="base">
                                        <p:cTn id="34" dur="500" fill="hold"/>
                                        <p:tgtEl>
                                          <p:spTgt spid="5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additive="base">
                                        <p:cTn id="41" dur="500" fill="hold"/>
                                        <p:tgtEl>
                                          <p:spTgt spid="66"/>
                                        </p:tgtEl>
                                        <p:attrNameLst>
                                          <p:attrName>ppt_x</p:attrName>
                                        </p:attrNameLst>
                                      </p:cBhvr>
                                      <p:tavLst>
                                        <p:tav tm="0">
                                          <p:val>
                                            <p:strVal val="#ppt_x"/>
                                          </p:val>
                                        </p:tav>
                                        <p:tav tm="100000">
                                          <p:val>
                                            <p:strVal val="#ppt_x"/>
                                          </p:val>
                                        </p:tav>
                                      </p:tavLst>
                                    </p:anim>
                                    <p:anim calcmode="lin" valueType="num">
                                      <p:cBhvr additive="base">
                                        <p:cTn id="42" dur="500" fill="hold"/>
                                        <p:tgtEl>
                                          <p:spTgt spid="6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500" fill="hold"/>
                                        <p:tgtEl>
                                          <p:spTgt spid="70"/>
                                        </p:tgtEl>
                                        <p:attrNameLst>
                                          <p:attrName>ppt_x</p:attrName>
                                        </p:attrNameLst>
                                      </p:cBhvr>
                                      <p:tavLst>
                                        <p:tav tm="0">
                                          <p:val>
                                            <p:strVal val="#ppt_x"/>
                                          </p:val>
                                        </p:tav>
                                        <p:tav tm="100000">
                                          <p:val>
                                            <p:strVal val="#ppt_x"/>
                                          </p:val>
                                        </p:tav>
                                      </p:tavLst>
                                    </p:anim>
                                    <p:anim calcmode="lin" valueType="num">
                                      <p:cBhvr additive="base">
                                        <p:cTn id="4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ppt_x"/>
                                          </p:val>
                                        </p:tav>
                                        <p:tav tm="100000">
                                          <p:val>
                                            <p:strVal val="#ppt_x"/>
                                          </p:val>
                                        </p:tav>
                                      </p:tavLst>
                                    </p:anim>
                                    <p:anim calcmode="lin" valueType="num">
                                      <p:cBhvr additive="base">
                                        <p:cTn id="72" dur="500" fill="hold"/>
                                        <p:tgtEl>
                                          <p:spTgt spid="6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ppt_x"/>
                                          </p:val>
                                        </p:tav>
                                        <p:tav tm="100000">
                                          <p:val>
                                            <p:strVal val="#ppt_x"/>
                                          </p:val>
                                        </p:tav>
                                      </p:tavLst>
                                    </p:anim>
                                    <p:anim calcmode="lin" valueType="num">
                                      <p:cBhvr additive="base">
                                        <p:cTn id="88" dur="500" fill="hold"/>
                                        <p:tgtEl>
                                          <p:spTgt spid="7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 calcmode="lin" valueType="num">
                                      <p:cBhvr additive="base">
                                        <p:cTn id="95" dur="500" fill="hold"/>
                                        <p:tgtEl>
                                          <p:spTgt spid="73"/>
                                        </p:tgtEl>
                                        <p:attrNameLst>
                                          <p:attrName>ppt_x</p:attrName>
                                        </p:attrNameLst>
                                      </p:cBhvr>
                                      <p:tavLst>
                                        <p:tav tm="0">
                                          <p:val>
                                            <p:strVal val="#ppt_x"/>
                                          </p:val>
                                        </p:tav>
                                        <p:tav tm="100000">
                                          <p:val>
                                            <p:strVal val="#ppt_x"/>
                                          </p:val>
                                        </p:tav>
                                      </p:tavLst>
                                    </p:anim>
                                    <p:anim calcmode="lin" valueType="num">
                                      <p:cBhvr additive="base">
                                        <p:cTn id="96" dur="500" fill="hold"/>
                                        <p:tgtEl>
                                          <p:spTgt spid="7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anim calcmode="lin" valueType="num">
                                      <p:cBhvr additive="base">
                                        <p:cTn id="99" dur="500" fill="hold"/>
                                        <p:tgtEl>
                                          <p:spTgt spid="74"/>
                                        </p:tgtEl>
                                        <p:attrNameLst>
                                          <p:attrName>ppt_x</p:attrName>
                                        </p:attrNameLst>
                                      </p:cBhvr>
                                      <p:tavLst>
                                        <p:tav tm="0">
                                          <p:val>
                                            <p:strVal val="#ppt_x"/>
                                          </p:val>
                                        </p:tav>
                                        <p:tav tm="100000">
                                          <p:val>
                                            <p:strVal val="#ppt_x"/>
                                          </p:val>
                                        </p:tav>
                                      </p:tavLst>
                                    </p:anim>
                                    <p:anim calcmode="lin" valueType="num">
                                      <p:cBhvr additive="base">
                                        <p:cTn id="100" dur="500" fill="hold"/>
                                        <p:tgtEl>
                                          <p:spTgt spid="7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additive="base">
                                        <p:cTn id="103" dur="500" fill="hold"/>
                                        <p:tgtEl>
                                          <p:spTgt spid="75"/>
                                        </p:tgtEl>
                                        <p:attrNameLst>
                                          <p:attrName>ppt_x</p:attrName>
                                        </p:attrNameLst>
                                      </p:cBhvr>
                                      <p:tavLst>
                                        <p:tav tm="0">
                                          <p:val>
                                            <p:strVal val="#ppt_x"/>
                                          </p:val>
                                        </p:tav>
                                        <p:tav tm="100000">
                                          <p:val>
                                            <p:strVal val="#ppt_x"/>
                                          </p:val>
                                        </p:tav>
                                      </p:tavLst>
                                    </p:anim>
                                    <p:anim calcmode="lin" valueType="num">
                                      <p:cBhvr additive="base">
                                        <p:cTn id="104" dur="500" fill="hold"/>
                                        <p:tgtEl>
                                          <p:spTgt spid="7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additive="base">
                                        <p:cTn id="107" dur="500" fill="hold"/>
                                        <p:tgtEl>
                                          <p:spTgt spid="76"/>
                                        </p:tgtEl>
                                        <p:attrNameLst>
                                          <p:attrName>ppt_x</p:attrName>
                                        </p:attrNameLst>
                                      </p:cBhvr>
                                      <p:tavLst>
                                        <p:tav tm="0">
                                          <p:val>
                                            <p:strVal val="#ppt_x"/>
                                          </p:val>
                                        </p:tav>
                                        <p:tav tm="100000">
                                          <p:val>
                                            <p:strVal val="#ppt_x"/>
                                          </p:val>
                                        </p:tav>
                                      </p:tavLst>
                                    </p:anim>
                                    <p:anim calcmode="lin" valueType="num">
                                      <p:cBhvr additive="base">
                                        <p:cTn id="108" dur="500" fill="hold"/>
                                        <p:tgtEl>
                                          <p:spTgt spid="7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additive="base">
                                        <p:cTn id="111" dur="500" fill="hold"/>
                                        <p:tgtEl>
                                          <p:spTgt spid="77"/>
                                        </p:tgtEl>
                                        <p:attrNameLst>
                                          <p:attrName>ppt_x</p:attrName>
                                        </p:attrNameLst>
                                      </p:cBhvr>
                                      <p:tavLst>
                                        <p:tav tm="0">
                                          <p:val>
                                            <p:strVal val="#ppt_x"/>
                                          </p:val>
                                        </p:tav>
                                        <p:tav tm="100000">
                                          <p:val>
                                            <p:strVal val="#ppt_x"/>
                                          </p:val>
                                        </p:tav>
                                      </p:tavLst>
                                    </p:anim>
                                    <p:anim calcmode="lin" valueType="num">
                                      <p:cBhvr additive="base">
                                        <p:cTn id="112" dur="500" fill="hold"/>
                                        <p:tgtEl>
                                          <p:spTgt spid="77"/>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additive="base">
                                        <p:cTn id="115" dur="500" fill="hold"/>
                                        <p:tgtEl>
                                          <p:spTgt spid="78"/>
                                        </p:tgtEl>
                                        <p:attrNameLst>
                                          <p:attrName>ppt_x</p:attrName>
                                        </p:attrNameLst>
                                      </p:cBhvr>
                                      <p:tavLst>
                                        <p:tav tm="0">
                                          <p:val>
                                            <p:strVal val="#ppt_x"/>
                                          </p:val>
                                        </p:tav>
                                        <p:tav tm="100000">
                                          <p:val>
                                            <p:strVal val="#ppt_x"/>
                                          </p:val>
                                        </p:tav>
                                      </p:tavLst>
                                    </p:anim>
                                    <p:anim calcmode="lin" valueType="num">
                                      <p:cBhvr additive="base">
                                        <p:cTn id="116" dur="500" fill="hold"/>
                                        <p:tgtEl>
                                          <p:spTgt spid="78"/>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83"/>
                                        </p:tgtEl>
                                        <p:attrNameLst>
                                          <p:attrName>style.visibility</p:attrName>
                                        </p:attrNameLst>
                                      </p:cBhvr>
                                      <p:to>
                                        <p:strVal val="visible"/>
                                      </p:to>
                                    </p:set>
                                    <p:anim calcmode="lin" valueType="num">
                                      <p:cBhvr additive="base">
                                        <p:cTn id="119" dur="500" fill="hold"/>
                                        <p:tgtEl>
                                          <p:spTgt spid="83"/>
                                        </p:tgtEl>
                                        <p:attrNameLst>
                                          <p:attrName>ppt_x</p:attrName>
                                        </p:attrNameLst>
                                      </p:cBhvr>
                                      <p:tavLst>
                                        <p:tav tm="0">
                                          <p:val>
                                            <p:strVal val="#ppt_x"/>
                                          </p:val>
                                        </p:tav>
                                        <p:tav tm="100000">
                                          <p:val>
                                            <p:strVal val="#ppt_x"/>
                                          </p:val>
                                        </p:tav>
                                      </p:tavLst>
                                    </p:anim>
                                    <p:anim calcmode="lin" valueType="num">
                                      <p:cBhvr additive="base">
                                        <p:cTn id="120"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fade">
                                      <p:cBhvr>
                                        <p:cTn id="125"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81"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Luke 6:9-11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(9) And Jesus said to them, "I ask you, is it lawful on the Sabbath to do good or to do harm, to save life or to destroy it?" (10) And after looking around at them all he said to him, "Stretch out your hand." And he did so, and his hand was restored. (11) But they were filled with fury and discussed with one another what they might do to Jesus.</a:t>
            </a:r>
          </a:p>
        </p:txBody>
      </p:sp>
    </p:spTree>
    <p:extLst>
      <p:ext uri="{BB962C8B-B14F-4D97-AF65-F5344CB8AC3E}">
        <p14:creationId xmlns:p14="http://schemas.microsoft.com/office/powerpoint/2010/main" val="99801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Matthew 23:23-24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23 "Woe to you, scribes and Pharisees, hypocrites! For you tithe mint and dill and cumin, and have neglected the weightier matters of the law: justice and mercy and faithfulness. </a:t>
            </a:r>
            <a:r>
              <a:rPr lang="en-US" sz="3600" b="1" dirty="0"/>
              <a:t>These you ought to have done</a:t>
            </a:r>
            <a:r>
              <a:rPr lang="en-US" sz="3600" dirty="0"/>
              <a:t>, without neglecting the others. 24 You blind guides, straining out a gnat and swallowing a camel!</a:t>
            </a:r>
          </a:p>
        </p:txBody>
      </p:sp>
    </p:spTree>
    <p:extLst>
      <p:ext uri="{BB962C8B-B14F-4D97-AF65-F5344CB8AC3E}">
        <p14:creationId xmlns:p14="http://schemas.microsoft.com/office/powerpoint/2010/main" val="410358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47" name="Scroll: Vertical 46">
            <a:extLst>
              <a:ext uri="{FF2B5EF4-FFF2-40B4-BE49-F238E27FC236}">
                <a16:creationId xmlns:a16="http://schemas.microsoft.com/office/drawing/2014/main" id="{2B9C7438-DB65-45D9-92FC-EA133C670B91}"/>
              </a:ext>
            </a:extLst>
          </p:cNvPr>
          <p:cNvSpPr/>
          <p:nvPr/>
        </p:nvSpPr>
        <p:spPr>
          <a:xfrm>
            <a:off x="1631386" y="974268"/>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Love God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Baskerville Old Face" panose="02020602080505020303" pitchFamily="18" charset="0"/>
                <a:ea typeface="+mn-ea"/>
                <a:cs typeface="+mn-cs"/>
              </a:rPr>
              <a:t>Deut</a:t>
            </a: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6:5</a:t>
            </a:r>
          </a:p>
        </p:txBody>
      </p:sp>
      <p:sp>
        <p:nvSpPr>
          <p:cNvPr id="48" name="Scroll: Vertical 47">
            <a:extLst>
              <a:ext uri="{FF2B5EF4-FFF2-40B4-BE49-F238E27FC236}">
                <a16:creationId xmlns:a16="http://schemas.microsoft.com/office/drawing/2014/main" id="{D5EF6EE6-C516-4B8F-8BD4-9D7262A22C74}"/>
              </a:ext>
            </a:extLst>
          </p:cNvPr>
          <p:cNvSpPr/>
          <p:nvPr/>
        </p:nvSpPr>
        <p:spPr>
          <a:xfrm>
            <a:off x="5549748" y="910922"/>
            <a:ext cx="1231067" cy="660235"/>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Love Neighbor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Lev 19:18</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49" name="Scroll: Vertical 48">
            <a:extLst>
              <a:ext uri="{FF2B5EF4-FFF2-40B4-BE49-F238E27FC236}">
                <a16:creationId xmlns:a16="http://schemas.microsoft.com/office/drawing/2014/main" id="{01021E96-5B53-4542-9434-6995074BFDCD}"/>
              </a:ext>
            </a:extLst>
          </p:cNvPr>
          <p:cNvSpPr/>
          <p:nvPr/>
        </p:nvSpPr>
        <p:spPr>
          <a:xfrm>
            <a:off x="163022" y="288152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Flee Idolatry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Cor 10:14</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0" name="Scroll: Vertical 49">
            <a:extLst>
              <a:ext uri="{FF2B5EF4-FFF2-40B4-BE49-F238E27FC236}">
                <a16:creationId xmlns:a16="http://schemas.microsoft.com/office/drawing/2014/main" id="{FABAB77F-61D5-414B-BC14-3476692E09AE}"/>
              </a:ext>
            </a:extLst>
          </p:cNvPr>
          <p:cNvSpPr/>
          <p:nvPr/>
        </p:nvSpPr>
        <p:spPr>
          <a:xfrm>
            <a:off x="4152511" y="3597830"/>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Spread the Gospel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Mar 16:15</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1" name="Scroll: Vertical 50">
            <a:extLst>
              <a:ext uri="{FF2B5EF4-FFF2-40B4-BE49-F238E27FC236}">
                <a16:creationId xmlns:a16="http://schemas.microsoft.com/office/drawing/2014/main" id="{FC3F0C54-E47C-487B-AAB2-EF5FD38FE7C6}"/>
              </a:ext>
            </a:extLst>
          </p:cNvPr>
          <p:cNvSpPr/>
          <p:nvPr/>
        </p:nvSpPr>
        <p:spPr>
          <a:xfrm>
            <a:off x="5551045" y="3609073"/>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Good Unto All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6:10</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2" name="Scroll: Vertical 51">
            <a:extLst>
              <a:ext uri="{FF2B5EF4-FFF2-40B4-BE49-F238E27FC236}">
                <a16:creationId xmlns:a16="http://schemas.microsoft.com/office/drawing/2014/main" id="{6C1D63B6-2F7F-4181-891E-A3C597044371}"/>
              </a:ext>
            </a:extLst>
          </p:cNvPr>
          <p:cNvSpPr/>
          <p:nvPr/>
        </p:nvSpPr>
        <p:spPr>
          <a:xfrm>
            <a:off x="1505343" y="288152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Stay Pure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Tim 5:22</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3" name="Scroll: Vertical 52">
            <a:extLst>
              <a:ext uri="{FF2B5EF4-FFF2-40B4-BE49-F238E27FC236}">
                <a16:creationId xmlns:a16="http://schemas.microsoft.com/office/drawing/2014/main" id="{BC07F1B8-B5F6-40DC-9ABC-86F839DF7A9C}"/>
              </a:ext>
            </a:extLst>
          </p:cNvPr>
          <p:cNvSpPr/>
          <p:nvPr/>
        </p:nvSpPr>
        <p:spPr>
          <a:xfrm>
            <a:off x="7023124" y="3609073"/>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Carry Other’s Burdens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6:2</a:t>
            </a: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a:t>
            </a:r>
          </a:p>
        </p:txBody>
      </p:sp>
      <p:sp>
        <p:nvSpPr>
          <p:cNvPr id="54" name="Scroll: Vertical 53">
            <a:extLst>
              <a:ext uri="{FF2B5EF4-FFF2-40B4-BE49-F238E27FC236}">
                <a16:creationId xmlns:a16="http://schemas.microsoft.com/office/drawing/2014/main" id="{A40D011F-B63C-4118-9BFE-F5A8726C67D4}"/>
              </a:ext>
            </a:extLst>
          </p:cNvPr>
          <p:cNvSpPr/>
          <p:nvPr/>
        </p:nvSpPr>
        <p:spPr>
          <a:xfrm>
            <a:off x="2804569" y="2735746"/>
            <a:ext cx="1231067" cy="696670"/>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Respect God’s Authority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Mat 28:18</a:t>
            </a:r>
          </a:p>
        </p:txBody>
      </p:sp>
      <p:sp>
        <p:nvSpPr>
          <p:cNvPr id="55" name="Scroll: Vertical 54">
            <a:extLst>
              <a:ext uri="{FF2B5EF4-FFF2-40B4-BE49-F238E27FC236}">
                <a16:creationId xmlns:a16="http://schemas.microsoft.com/office/drawing/2014/main" id="{6A2F115B-F89D-4D10-BF89-03AE46A12461}"/>
              </a:ext>
            </a:extLst>
          </p:cNvPr>
          <p:cNvSpPr/>
          <p:nvPr/>
        </p:nvSpPr>
        <p:spPr>
          <a:xfrm>
            <a:off x="6379014" y="4446731"/>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Share Goods With Others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Heb 13:16</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56" name="Scroll: Vertical 55">
            <a:extLst>
              <a:ext uri="{FF2B5EF4-FFF2-40B4-BE49-F238E27FC236}">
                <a16:creationId xmlns:a16="http://schemas.microsoft.com/office/drawing/2014/main" id="{158BFB69-0FEC-4776-B3C3-760CFEB4CA87}"/>
              </a:ext>
            </a:extLst>
          </p:cNvPr>
          <p:cNvSpPr/>
          <p:nvPr/>
        </p:nvSpPr>
        <p:spPr>
          <a:xfrm>
            <a:off x="1504148" y="3729410"/>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Not Lust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Mat 5:28</a:t>
            </a:r>
          </a:p>
        </p:txBody>
      </p:sp>
      <p:sp>
        <p:nvSpPr>
          <p:cNvPr id="57" name="Scroll: Vertical 56">
            <a:extLst>
              <a:ext uri="{FF2B5EF4-FFF2-40B4-BE49-F238E27FC236}">
                <a16:creationId xmlns:a16="http://schemas.microsoft.com/office/drawing/2014/main" id="{AB7A360F-D7C5-42F1-A210-EAF86AB99822}"/>
              </a:ext>
            </a:extLst>
          </p:cNvPr>
          <p:cNvSpPr/>
          <p:nvPr/>
        </p:nvSpPr>
        <p:spPr>
          <a:xfrm>
            <a:off x="145926"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Avoid Enticing Entertainment   </a:t>
            </a:r>
          </a:p>
        </p:txBody>
      </p:sp>
      <p:sp>
        <p:nvSpPr>
          <p:cNvPr id="58" name="Scroll: Vertical 57">
            <a:extLst>
              <a:ext uri="{FF2B5EF4-FFF2-40B4-BE49-F238E27FC236}">
                <a16:creationId xmlns:a16="http://schemas.microsoft.com/office/drawing/2014/main" id="{4907E164-B604-49FE-95C5-B9684F2B4448}"/>
              </a:ext>
            </a:extLst>
          </p:cNvPr>
          <p:cNvSpPr/>
          <p:nvPr/>
        </p:nvSpPr>
        <p:spPr>
          <a:xfrm>
            <a:off x="1504642"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Avoid Provocative Dancing  </a:t>
            </a:r>
          </a:p>
        </p:txBody>
      </p:sp>
      <p:sp>
        <p:nvSpPr>
          <p:cNvPr id="59" name="Scroll: Vertical 58">
            <a:extLst>
              <a:ext uri="{FF2B5EF4-FFF2-40B4-BE49-F238E27FC236}">
                <a16:creationId xmlns:a16="http://schemas.microsoft.com/office/drawing/2014/main" id="{29F58AA5-910F-46CA-87F3-6062134D7FAD}"/>
              </a:ext>
            </a:extLst>
          </p:cNvPr>
          <p:cNvSpPr/>
          <p:nvPr/>
        </p:nvSpPr>
        <p:spPr>
          <a:xfrm>
            <a:off x="2894980" y="4577292"/>
            <a:ext cx="1231067" cy="562131"/>
          </a:xfrm>
          <a:prstGeom prst="verticalScroll">
            <a:avLst/>
          </a:prstGeom>
          <a:solidFill>
            <a:srgbClr val="E7E6E6"/>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Do Not Dress Seductively</a:t>
            </a:r>
          </a:p>
        </p:txBody>
      </p:sp>
      <p:sp>
        <p:nvSpPr>
          <p:cNvPr id="60" name="Scroll: Vertical 59">
            <a:extLst>
              <a:ext uri="{FF2B5EF4-FFF2-40B4-BE49-F238E27FC236}">
                <a16:creationId xmlns:a16="http://schemas.microsoft.com/office/drawing/2014/main" id="{8F0E7CA9-F91E-4876-BCC7-A97F9F98F210}"/>
              </a:ext>
            </a:extLst>
          </p:cNvPr>
          <p:cNvSpPr/>
          <p:nvPr/>
        </p:nvSpPr>
        <p:spPr>
          <a:xfrm>
            <a:off x="6494135"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Lay By In Store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Cor 16:2</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61" name="Scroll: Vertical 60">
            <a:extLst>
              <a:ext uri="{FF2B5EF4-FFF2-40B4-BE49-F238E27FC236}">
                <a16:creationId xmlns:a16="http://schemas.microsoft.com/office/drawing/2014/main" id="{DFB27411-9260-4159-AA07-4EDAF52D8139}"/>
              </a:ext>
            </a:extLst>
          </p:cNvPr>
          <p:cNvSpPr/>
          <p:nvPr/>
        </p:nvSpPr>
        <p:spPr>
          <a:xfrm>
            <a:off x="7840324"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Enroll Widows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1 Tim 5:9</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
        <p:nvSpPr>
          <p:cNvPr id="62" name="Scroll: Vertical 61">
            <a:extLst>
              <a:ext uri="{FF2B5EF4-FFF2-40B4-BE49-F238E27FC236}">
                <a16:creationId xmlns:a16="http://schemas.microsoft.com/office/drawing/2014/main" id="{62EB4E2B-E9FE-49D6-ADB2-C6FF36C2E976}"/>
              </a:ext>
            </a:extLst>
          </p:cNvPr>
          <p:cNvSpPr/>
          <p:nvPr/>
        </p:nvSpPr>
        <p:spPr>
          <a:xfrm>
            <a:off x="5147947" y="5255594"/>
            <a:ext cx="1231067" cy="745156"/>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Look After Orphans and Widows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Jas 1:27</a:t>
            </a:r>
          </a:p>
        </p:txBody>
      </p:sp>
      <p:sp>
        <p:nvSpPr>
          <p:cNvPr id="63" name="Scroll: Vertical 62">
            <a:extLst>
              <a:ext uri="{FF2B5EF4-FFF2-40B4-BE49-F238E27FC236}">
                <a16:creationId xmlns:a16="http://schemas.microsoft.com/office/drawing/2014/main" id="{B95FF753-5FA2-4C94-856D-8FA84DC73A00}"/>
              </a:ext>
            </a:extLst>
          </p:cNvPr>
          <p:cNvSpPr/>
          <p:nvPr/>
        </p:nvSpPr>
        <p:spPr>
          <a:xfrm>
            <a:off x="3859318" y="5255594"/>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Remember the Poor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Gal 2:10</a:t>
            </a:r>
            <a:endParaRPr kumimoji="0" lang="en-US" sz="120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cxnSp>
        <p:nvCxnSpPr>
          <p:cNvPr id="64" name="Connector: Elbow 63">
            <a:extLst>
              <a:ext uri="{FF2B5EF4-FFF2-40B4-BE49-F238E27FC236}">
                <a16:creationId xmlns:a16="http://schemas.microsoft.com/office/drawing/2014/main" id="{212884FF-3107-4F5C-9F6C-3D3FE25AFBCB}"/>
              </a:ext>
            </a:extLst>
          </p:cNvPr>
          <p:cNvCxnSpPr>
            <a:cxnSpLocks/>
          </p:cNvCxnSpPr>
          <p:nvPr/>
        </p:nvCxnSpPr>
        <p:spPr>
          <a:xfrm rot="5400000">
            <a:off x="1212310" y="1847555"/>
            <a:ext cx="600219" cy="1467727"/>
          </a:xfrm>
          <a:prstGeom prst="bentConnector3">
            <a:avLst/>
          </a:prstGeom>
          <a:noFill/>
          <a:ln w="38100" cap="flat" cmpd="sng" algn="ctr">
            <a:solidFill>
              <a:srgbClr val="4472C4"/>
            </a:solidFill>
            <a:prstDash val="solid"/>
            <a:miter lim="800000"/>
          </a:ln>
          <a:effectLst/>
        </p:spPr>
      </p:cxnSp>
      <p:cxnSp>
        <p:nvCxnSpPr>
          <p:cNvPr id="65" name="Connector: Elbow 64">
            <a:extLst>
              <a:ext uri="{FF2B5EF4-FFF2-40B4-BE49-F238E27FC236}">
                <a16:creationId xmlns:a16="http://schemas.microsoft.com/office/drawing/2014/main" id="{3FC14C15-D614-4F30-B542-ECE61BC1B639}"/>
              </a:ext>
            </a:extLst>
          </p:cNvPr>
          <p:cNvCxnSpPr>
            <a:cxnSpLocks/>
          </p:cNvCxnSpPr>
          <p:nvPr/>
        </p:nvCxnSpPr>
        <p:spPr>
          <a:xfrm rot="5400000">
            <a:off x="1883470" y="2518715"/>
            <a:ext cx="600219" cy="125406"/>
          </a:xfrm>
          <a:prstGeom prst="bentConnector3">
            <a:avLst/>
          </a:prstGeom>
          <a:noFill/>
          <a:ln w="38100" cap="flat" cmpd="sng" algn="ctr">
            <a:solidFill>
              <a:srgbClr val="4472C4"/>
            </a:solidFill>
            <a:prstDash val="solid"/>
            <a:miter lim="800000"/>
          </a:ln>
          <a:effectLst/>
        </p:spPr>
      </p:cxnSp>
      <p:cxnSp>
        <p:nvCxnSpPr>
          <p:cNvPr id="66" name="Connector: Elbow 65">
            <a:extLst>
              <a:ext uri="{FF2B5EF4-FFF2-40B4-BE49-F238E27FC236}">
                <a16:creationId xmlns:a16="http://schemas.microsoft.com/office/drawing/2014/main" id="{57391DF1-7CB7-4BA3-BEDF-ED36E0178FC7}"/>
              </a:ext>
            </a:extLst>
          </p:cNvPr>
          <p:cNvCxnSpPr>
            <a:cxnSpLocks/>
            <a:endCxn id="54" idx="0"/>
          </p:cNvCxnSpPr>
          <p:nvPr/>
        </p:nvCxnSpPr>
        <p:spPr>
          <a:xfrm>
            <a:off x="2246283" y="2567059"/>
            <a:ext cx="1173820" cy="168687"/>
          </a:xfrm>
          <a:prstGeom prst="bentConnector2">
            <a:avLst/>
          </a:prstGeom>
          <a:noFill/>
          <a:ln w="38100" cap="flat" cmpd="sng" algn="ctr">
            <a:solidFill>
              <a:srgbClr val="4472C4"/>
            </a:solidFill>
            <a:prstDash val="solid"/>
            <a:miter lim="800000"/>
          </a:ln>
          <a:effectLst/>
        </p:spPr>
      </p:cxnSp>
      <p:cxnSp>
        <p:nvCxnSpPr>
          <p:cNvPr id="67" name="Connector: Elbow 66">
            <a:extLst>
              <a:ext uri="{FF2B5EF4-FFF2-40B4-BE49-F238E27FC236}">
                <a16:creationId xmlns:a16="http://schemas.microsoft.com/office/drawing/2014/main" id="{885244B2-CE88-46D3-8F76-C9AFD4C75636}"/>
              </a:ext>
            </a:extLst>
          </p:cNvPr>
          <p:cNvCxnSpPr>
            <a:cxnSpLocks/>
          </p:cNvCxnSpPr>
          <p:nvPr/>
        </p:nvCxnSpPr>
        <p:spPr>
          <a:xfrm rot="16200000" flipH="1">
            <a:off x="2848903" y="1678688"/>
            <a:ext cx="1316522" cy="2521762"/>
          </a:xfrm>
          <a:prstGeom prst="bentConnector3">
            <a:avLst>
              <a:gd name="adj1" fmla="val 22822"/>
            </a:avLst>
          </a:prstGeom>
          <a:noFill/>
          <a:ln w="38100" cap="flat" cmpd="sng" algn="ctr">
            <a:solidFill>
              <a:srgbClr val="4472C4"/>
            </a:solidFill>
            <a:prstDash val="solid"/>
            <a:miter lim="800000"/>
          </a:ln>
          <a:effectLst/>
        </p:spPr>
      </p:cxnSp>
      <p:cxnSp>
        <p:nvCxnSpPr>
          <p:cNvPr id="68" name="Connector: Elbow 67">
            <a:extLst>
              <a:ext uri="{FF2B5EF4-FFF2-40B4-BE49-F238E27FC236}">
                <a16:creationId xmlns:a16="http://schemas.microsoft.com/office/drawing/2014/main" id="{6A8B1C02-3AC9-4C75-AD02-966B2B2D9EE4}"/>
              </a:ext>
            </a:extLst>
          </p:cNvPr>
          <p:cNvCxnSpPr>
            <a:cxnSpLocks/>
          </p:cNvCxnSpPr>
          <p:nvPr/>
        </p:nvCxnSpPr>
        <p:spPr>
          <a:xfrm rot="16200000" flipH="1">
            <a:off x="6278612" y="2249027"/>
            <a:ext cx="1244466" cy="1475625"/>
          </a:xfrm>
          <a:prstGeom prst="bentConnector3">
            <a:avLst>
              <a:gd name="adj1" fmla="val 50000"/>
            </a:avLst>
          </a:prstGeom>
          <a:noFill/>
          <a:ln w="38100" cap="flat" cmpd="sng" algn="ctr">
            <a:solidFill>
              <a:srgbClr val="4472C4"/>
            </a:solidFill>
            <a:prstDash val="solid"/>
            <a:miter lim="800000"/>
          </a:ln>
          <a:effectLst/>
        </p:spPr>
      </p:cxnSp>
      <p:cxnSp>
        <p:nvCxnSpPr>
          <p:cNvPr id="69" name="Connector: Elbow 68">
            <a:extLst>
              <a:ext uri="{FF2B5EF4-FFF2-40B4-BE49-F238E27FC236}">
                <a16:creationId xmlns:a16="http://schemas.microsoft.com/office/drawing/2014/main" id="{54C016D7-A10E-40A5-AF35-21467DF4329F}"/>
              </a:ext>
            </a:extLst>
          </p:cNvPr>
          <p:cNvCxnSpPr>
            <a:cxnSpLocks/>
          </p:cNvCxnSpPr>
          <p:nvPr/>
        </p:nvCxnSpPr>
        <p:spPr>
          <a:xfrm rot="16200000" flipH="1">
            <a:off x="5542573" y="2985067"/>
            <a:ext cx="1244466" cy="3546"/>
          </a:xfrm>
          <a:prstGeom prst="bentConnector3">
            <a:avLst>
              <a:gd name="adj1" fmla="val 50000"/>
            </a:avLst>
          </a:prstGeom>
          <a:noFill/>
          <a:ln w="38100" cap="flat" cmpd="sng" algn="ctr">
            <a:solidFill>
              <a:srgbClr val="4472C4"/>
            </a:solidFill>
            <a:prstDash val="solid"/>
            <a:miter lim="800000"/>
          </a:ln>
          <a:effectLst/>
        </p:spPr>
      </p:cxnSp>
      <p:cxnSp>
        <p:nvCxnSpPr>
          <p:cNvPr id="70" name="Connector: Elbow 69">
            <a:extLst>
              <a:ext uri="{FF2B5EF4-FFF2-40B4-BE49-F238E27FC236}">
                <a16:creationId xmlns:a16="http://schemas.microsoft.com/office/drawing/2014/main" id="{E471C521-5E2C-42C8-871E-A824EE205F01}"/>
              </a:ext>
            </a:extLst>
          </p:cNvPr>
          <p:cNvCxnSpPr/>
          <p:nvPr/>
        </p:nvCxnSpPr>
        <p:spPr>
          <a:xfrm rot="5400000">
            <a:off x="1977403" y="3585937"/>
            <a:ext cx="285752" cy="1195"/>
          </a:xfrm>
          <a:prstGeom prst="bentConnector3">
            <a:avLst/>
          </a:prstGeom>
          <a:noFill/>
          <a:ln w="38100" cap="flat" cmpd="sng" algn="ctr">
            <a:solidFill>
              <a:srgbClr val="4472C4"/>
            </a:solidFill>
            <a:prstDash val="solid"/>
            <a:miter lim="800000"/>
          </a:ln>
          <a:effectLst/>
        </p:spPr>
      </p:cxnSp>
      <p:cxnSp>
        <p:nvCxnSpPr>
          <p:cNvPr id="71" name="Connector: Elbow 70">
            <a:extLst>
              <a:ext uri="{FF2B5EF4-FFF2-40B4-BE49-F238E27FC236}">
                <a16:creationId xmlns:a16="http://schemas.microsoft.com/office/drawing/2014/main" id="{BCF916E1-E9F3-4C06-A244-105F359A6820}"/>
              </a:ext>
            </a:extLst>
          </p:cNvPr>
          <p:cNvCxnSpPr/>
          <p:nvPr/>
        </p:nvCxnSpPr>
        <p:spPr>
          <a:xfrm rot="5400000">
            <a:off x="1297695" y="3755306"/>
            <a:ext cx="285752" cy="1358222"/>
          </a:xfrm>
          <a:prstGeom prst="bentConnector3">
            <a:avLst/>
          </a:prstGeom>
          <a:noFill/>
          <a:ln w="38100" cap="flat" cmpd="sng" algn="ctr">
            <a:solidFill>
              <a:srgbClr val="4472C4"/>
            </a:solidFill>
            <a:prstDash val="solid"/>
            <a:miter lim="800000"/>
          </a:ln>
          <a:effectLst/>
        </p:spPr>
      </p:cxnSp>
      <p:cxnSp>
        <p:nvCxnSpPr>
          <p:cNvPr id="72" name="Connector: Elbow 71">
            <a:extLst>
              <a:ext uri="{FF2B5EF4-FFF2-40B4-BE49-F238E27FC236}">
                <a16:creationId xmlns:a16="http://schemas.microsoft.com/office/drawing/2014/main" id="{74A144E0-93C2-48F1-BB2F-4AA67E236FD8}"/>
              </a:ext>
            </a:extLst>
          </p:cNvPr>
          <p:cNvCxnSpPr/>
          <p:nvPr/>
        </p:nvCxnSpPr>
        <p:spPr>
          <a:xfrm rot="16200000" flipH="1">
            <a:off x="1977052" y="4434169"/>
            <a:ext cx="285752" cy="494"/>
          </a:xfrm>
          <a:prstGeom prst="bentConnector3">
            <a:avLst/>
          </a:prstGeom>
          <a:noFill/>
          <a:ln w="38100" cap="flat" cmpd="sng" algn="ctr">
            <a:solidFill>
              <a:srgbClr val="4472C4"/>
            </a:solidFill>
            <a:prstDash val="solid"/>
            <a:miter lim="800000"/>
          </a:ln>
          <a:effectLst/>
        </p:spPr>
      </p:cxnSp>
      <p:cxnSp>
        <p:nvCxnSpPr>
          <p:cNvPr id="73" name="Connector: Elbow 72">
            <a:extLst>
              <a:ext uri="{FF2B5EF4-FFF2-40B4-BE49-F238E27FC236}">
                <a16:creationId xmlns:a16="http://schemas.microsoft.com/office/drawing/2014/main" id="{D3A2C45E-3DAA-4D87-AE1D-D66A5AC90837}"/>
              </a:ext>
            </a:extLst>
          </p:cNvPr>
          <p:cNvCxnSpPr>
            <a:cxnSpLocks/>
          </p:cNvCxnSpPr>
          <p:nvPr/>
        </p:nvCxnSpPr>
        <p:spPr>
          <a:xfrm rot="5400000">
            <a:off x="5371543" y="2310176"/>
            <a:ext cx="406088" cy="4128145"/>
          </a:xfrm>
          <a:prstGeom prst="bentConnector3">
            <a:avLst>
              <a:gd name="adj1" fmla="val 33846"/>
            </a:avLst>
          </a:prstGeom>
          <a:noFill/>
          <a:ln w="38100" cap="flat" cmpd="sng" algn="ctr">
            <a:solidFill>
              <a:srgbClr val="4472C4"/>
            </a:solidFill>
            <a:prstDash val="solid"/>
            <a:miter lim="800000"/>
          </a:ln>
          <a:effectLst/>
        </p:spPr>
      </p:cxnSp>
      <p:cxnSp>
        <p:nvCxnSpPr>
          <p:cNvPr id="74" name="Connector: Elbow 73">
            <a:extLst>
              <a:ext uri="{FF2B5EF4-FFF2-40B4-BE49-F238E27FC236}">
                <a16:creationId xmlns:a16="http://schemas.microsoft.com/office/drawing/2014/main" id="{2DC25DFC-2D7D-4DB3-9B4B-EC06374FAAF2}"/>
              </a:ext>
            </a:extLst>
          </p:cNvPr>
          <p:cNvCxnSpPr/>
          <p:nvPr/>
        </p:nvCxnSpPr>
        <p:spPr>
          <a:xfrm rot="16200000" flipH="1">
            <a:off x="6442799" y="3894983"/>
            <a:ext cx="275528" cy="827969"/>
          </a:xfrm>
          <a:prstGeom prst="bentConnector3">
            <a:avLst>
              <a:gd name="adj1" fmla="val 50000"/>
            </a:avLst>
          </a:prstGeom>
          <a:noFill/>
          <a:ln w="38100" cap="flat" cmpd="sng" algn="ctr">
            <a:solidFill>
              <a:srgbClr val="4472C4"/>
            </a:solidFill>
            <a:prstDash val="solid"/>
            <a:miter lim="800000"/>
          </a:ln>
          <a:effectLst/>
        </p:spPr>
      </p:cxnSp>
      <p:cxnSp>
        <p:nvCxnSpPr>
          <p:cNvPr id="75" name="Connector: Elbow 74">
            <a:extLst>
              <a:ext uri="{FF2B5EF4-FFF2-40B4-BE49-F238E27FC236}">
                <a16:creationId xmlns:a16="http://schemas.microsoft.com/office/drawing/2014/main" id="{25BF8BB8-8B33-4BF7-9CE5-DAB8AE19C4D2}"/>
              </a:ext>
            </a:extLst>
          </p:cNvPr>
          <p:cNvCxnSpPr/>
          <p:nvPr/>
        </p:nvCxnSpPr>
        <p:spPr>
          <a:xfrm rot="5400000">
            <a:off x="5611334" y="3872380"/>
            <a:ext cx="246732" cy="2519696"/>
          </a:xfrm>
          <a:prstGeom prst="bentConnector3">
            <a:avLst/>
          </a:prstGeom>
          <a:noFill/>
          <a:ln w="38100" cap="flat" cmpd="sng" algn="ctr">
            <a:solidFill>
              <a:srgbClr val="4472C4"/>
            </a:solidFill>
            <a:prstDash val="solid"/>
            <a:miter lim="800000"/>
          </a:ln>
          <a:effectLst/>
        </p:spPr>
      </p:cxnSp>
      <p:cxnSp>
        <p:nvCxnSpPr>
          <p:cNvPr id="76" name="Connector: Elbow 75">
            <a:extLst>
              <a:ext uri="{FF2B5EF4-FFF2-40B4-BE49-F238E27FC236}">
                <a16:creationId xmlns:a16="http://schemas.microsoft.com/office/drawing/2014/main" id="{03CD7FCC-9B50-4C4B-9555-06DFD651191C}"/>
              </a:ext>
            </a:extLst>
          </p:cNvPr>
          <p:cNvCxnSpPr/>
          <p:nvPr/>
        </p:nvCxnSpPr>
        <p:spPr>
          <a:xfrm rot="16200000" flipH="1">
            <a:off x="7601836" y="4401573"/>
            <a:ext cx="246732" cy="1461310"/>
          </a:xfrm>
          <a:prstGeom prst="bentConnector3">
            <a:avLst/>
          </a:prstGeom>
          <a:noFill/>
          <a:ln w="38100" cap="flat" cmpd="sng" algn="ctr">
            <a:solidFill>
              <a:srgbClr val="4472C4"/>
            </a:solidFill>
            <a:prstDash val="solid"/>
            <a:miter lim="800000"/>
          </a:ln>
          <a:effectLst/>
        </p:spPr>
      </p:cxnSp>
      <p:cxnSp>
        <p:nvCxnSpPr>
          <p:cNvPr id="77" name="Connector: Elbow 76">
            <a:extLst>
              <a:ext uri="{FF2B5EF4-FFF2-40B4-BE49-F238E27FC236}">
                <a16:creationId xmlns:a16="http://schemas.microsoft.com/office/drawing/2014/main" id="{5DA5B801-2098-470D-9C28-8A8105A71ACB}"/>
              </a:ext>
            </a:extLst>
          </p:cNvPr>
          <p:cNvCxnSpPr/>
          <p:nvPr/>
        </p:nvCxnSpPr>
        <p:spPr>
          <a:xfrm rot="16200000" flipH="1">
            <a:off x="6928742" y="5074668"/>
            <a:ext cx="246732" cy="115121"/>
          </a:xfrm>
          <a:prstGeom prst="bentConnector3">
            <a:avLst/>
          </a:prstGeom>
          <a:noFill/>
          <a:ln w="38100" cap="flat" cmpd="sng" algn="ctr">
            <a:solidFill>
              <a:srgbClr val="4472C4"/>
            </a:solidFill>
            <a:prstDash val="solid"/>
            <a:miter lim="800000"/>
          </a:ln>
          <a:effectLst/>
        </p:spPr>
      </p:cxnSp>
      <p:cxnSp>
        <p:nvCxnSpPr>
          <p:cNvPr id="78" name="Connector: Elbow 77">
            <a:extLst>
              <a:ext uri="{FF2B5EF4-FFF2-40B4-BE49-F238E27FC236}">
                <a16:creationId xmlns:a16="http://schemas.microsoft.com/office/drawing/2014/main" id="{FC170458-D021-4D21-8A78-623128295922}"/>
              </a:ext>
            </a:extLst>
          </p:cNvPr>
          <p:cNvCxnSpPr/>
          <p:nvPr/>
        </p:nvCxnSpPr>
        <p:spPr>
          <a:xfrm rot="5400000">
            <a:off x="6255648" y="4516696"/>
            <a:ext cx="246732" cy="1231067"/>
          </a:xfrm>
          <a:prstGeom prst="bentConnector3">
            <a:avLst/>
          </a:prstGeom>
          <a:noFill/>
          <a:ln w="38100" cap="flat" cmpd="sng" algn="ctr">
            <a:solidFill>
              <a:srgbClr val="4472C4"/>
            </a:solidFill>
            <a:prstDash val="solid"/>
            <a:miter lim="800000"/>
          </a:ln>
          <a:effectLst/>
        </p:spPr>
      </p:cxnSp>
      <p:cxnSp>
        <p:nvCxnSpPr>
          <p:cNvPr id="79" name="Straight Connector 78">
            <a:extLst>
              <a:ext uri="{FF2B5EF4-FFF2-40B4-BE49-F238E27FC236}">
                <a16:creationId xmlns:a16="http://schemas.microsoft.com/office/drawing/2014/main" id="{16592740-CE2E-4A75-8E74-E5048E72339A}"/>
              </a:ext>
            </a:extLst>
          </p:cNvPr>
          <p:cNvCxnSpPr>
            <a:cxnSpLocks/>
          </p:cNvCxnSpPr>
          <p:nvPr/>
        </p:nvCxnSpPr>
        <p:spPr>
          <a:xfrm flipV="1">
            <a:off x="5110796" y="2364607"/>
            <a:ext cx="1052237" cy="1233223"/>
          </a:xfrm>
          <a:prstGeom prst="line">
            <a:avLst/>
          </a:prstGeom>
          <a:noFill/>
          <a:ln w="38100" cap="flat" cmpd="sng" algn="ctr">
            <a:solidFill>
              <a:srgbClr val="4472C4"/>
            </a:solidFill>
            <a:prstDash val="solid"/>
            <a:miter lim="800000"/>
          </a:ln>
          <a:effectLst/>
        </p:spPr>
      </p:cxnSp>
      <p:sp>
        <p:nvSpPr>
          <p:cNvPr id="81" name="Scroll: Vertical 80">
            <a:extLst>
              <a:ext uri="{FF2B5EF4-FFF2-40B4-BE49-F238E27FC236}">
                <a16:creationId xmlns:a16="http://schemas.microsoft.com/office/drawing/2014/main" id="{75AC8BA3-D34E-4018-84E6-E6501BCBB1C9}"/>
              </a:ext>
            </a:extLst>
          </p:cNvPr>
          <p:cNvSpPr/>
          <p:nvPr/>
        </p:nvSpPr>
        <p:spPr>
          <a:xfrm>
            <a:off x="5547499" y="1802476"/>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Mercy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err="1">
                <a:ln>
                  <a:noFill/>
                </a:ln>
                <a:solidFill>
                  <a:prstClr val="black"/>
                </a:solidFill>
                <a:effectLst/>
                <a:uLnTx/>
                <a:uFillTx/>
                <a:latin typeface="Baskerville Old Face" panose="02020602080505020303" pitchFamily="18" charset="0"/>
                <a:ea typeface="+mn-ea"/>
                <a:cs typeface="+mn-cs"/>
              </a:rPr>
              <a:t>Luk</a:t>
            </a: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 6:36</a:t>
            </a:r>
          </a:p>
        </p:txBody>
      </p:sp>
      <p:cxnSp>
        <p:nvCxnSpPr>
          <p:cNvPr id="82" name="Connector: Elbow 81">
            <a:extLst>
              <a:ext uri="{FF2B5EF4-FFF2-40B4-BE49-F238E27FC236}">
                <a16:creationId xmlns:a16="http://schemas.microsoft.com/office/drawing/2014/main" id="{97A555D4-E9F8-4B78-A081-DB32262217CA}"/>
              </a:ext>
            </a:extLst>
          </p:cNvPr>
          <p:cNvCxnSpPr>
            <a:cxnSpLocks/>
          </p:cNvCxnSpPr>
          <p:nvPr/>
        </p:nvCxnSpPr>
        <p:spPr>
          <a:xfrm rot="5400000">
            <a:off x="6048497" y="1685692"/>
            <a:ext cx="231320" cy="2249"/>
          </a:xfrm>
          <a:prstGeom prst="bentConnector3">
            <a:avLst>
              <a:gd name="adj1" fmla="val 50000"/>
            </a:avLst>
          </a:prstGeom>
          <a:noFill/>
          <a:ln w="38100" cap="flat" cmpd="sng" algn="ctr">
            <a:solidFill>
              <a:srgbClr val="4472C4"/>
            </a:solidFill>
            <a:prstDash val="solid"/>
            <a:miter lim="800000"/>
          </a:ln>
          <a:effectLst/>
        </p:spPr>
      </p:cxnSp>
      <p:cxnSp>
        <p:nvCxnSpPr>
          <p:cNvPr id="83" name="Straight Connector 82">
            <a:extLst>
              <a:ext uri="{FF2B5EF4-FFF2-40B4-BE49-F238E27FC236}">
                <a16:creationId xmlns:a16="http://schemas.microsoft.com/office/drawing/2014/main" id="{17604DCC-B05A-43EC-9BAA-C975A53A4749}"/>
              </a:ext>
            </a:extLst>
          </p:cNvPr>
          <p:cNvCxnSpPr>
            <a:cxnSpLocks/>
          </p:cNvCxnSpPr>
          <p:nvPr/>
        </p:nvCxnSpPr>
        <p:spPr>
          <a:xfrm>
            <a:off x="4768044" y="4159961"/>
            <a:ext cx="1812519" cy="1088438"/>
          </a:xfrm>
          <a:prstGeom prst="line">
            <a:avLst/>
          </a:prstGeom>
          <a:noFill/>
          <a:ln w="38100" cap="flat" cmpd="sng" algn="ctr">
            <a:solidFill>
              <a:srgbClr val="4472C4"/>
            </a:solidFill>
            <a:prstDash val="solid"/>
            <a:miter lim="800000"/>
          </a:ln>
          <a:effectLst/>
        </p:spPr>
      </p:cxnSp>
      <p:sp>
        <p:nvSpPr>
          <p:cNvPr id="84" name="Scroll: Vertical 83">
            <a:extLst>
              <a:ext uri="{FF2B5EF4-FFF2-40B4-BE49-F238E27FC236}">
                <a16:creationId xmlns:a16="http://schemas.microsoft.com/office/drawing/2014/main" id="{698CDBA1-3074-4AA6-BA8A-1FFC238E6C5E}"/>
              </a:ext>
            </a:extLst>
          </p:cNvPr>
          <p:cNvSpPr/>
          <p:nvPr/>
        </p:nvSpPr>
        <p:spPr>
          <a:xfrm>
            <a:off x="1630749" y="1719177"/>
            <a:ext cx="1231067" cy="562131"/>
          </a:xfrm>
          <a:prstGeom prst="verticalScroll">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Faith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rPr>
              <a:t>Heb 11:6</a:t>
            </a:r>
            <a:endParaRPr kumimoji="0" lang="en-US" sz="1350" b="0" i="0" u="none" strike="noStrike" kern="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cxnSp>
        <p:nvCxnSpPr>
          <p:cNvPr id="85" name="Connector: Elbow 84">
            <a:extLst>
              <a:ext uri="{FF2B5EF4-FFF2-40B4-BE49-F238E27FC236}">
                <a16:creationId xmlns:a16="http://schemas.microsoft.com/office/drawing/2014/main" id="{168D3D23-9D92-4DA2-9D02-3E9CC9D4A53E}"/>
              </a:ext>
            </a:extLst>
          </p:cNvPr>
          <p:cNvCxnSpPr>
            <a:cxnSpLocks/>
          </p:cNvCxnSpPr>
          <p:nvPr/>
        </p:nvCxnSpPr>
        <p:spPr>
          <a:xfrm rot="5400000">
            <a:off x="2155212" y="1627469"/>
            <a:ext cx="182778" cy="638"/>
          </a:xfrm>
          <a:prstGeom prst="bentConnector3">
            <a:avLst>
              <a:gd name="adj1" fmla="val 50000"/>
            </a:avLst>
          </a:prstGeom>
          <a:noFill/>
          <a:ln w="38100" cap="flat" cmpd="sng" algn="ctr">
            <a:solidFill>
              <a:srgbClr val="4472C4"/>
            </a:solidFill>
            <a:prstDash val="solid"/>
            <a:miter lim="800000"/>
          </a:ln>
          <a:effectLst/>
        </p:spPr>
      </p:cxnSp>
    </p:spTree>
    <p:extLst>
      <p:ext uri="{BB962C8B-B14F-4D97-AF65-F5344CB8AC3E}">
        <p14:creationId xmlns:p14="http://schemas.microsoft.com/office/powerpoint/2010/main" val="123322398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4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1059</Words>
  <Application>Microsoft Office PowerPoint</Application>
  <PresentationFormat>On-screen Show (4:3)</PresentationFormat>
  <Paragraphs>139</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Baskerville Old Face</vt:lpstr>
      <vt:lpstr>Calibri</vt:lpstr>
      <vt:lpstr>Calibri Light</vt:lpstr>
      <vt:lpstr>Century Schoolbook</vt:lpstr>
      <vt:lpstr>Wingdings</vt:lpstr>
      <vt:lpstr>2_Office Theme</vt:lpstr>
      <vt:lpstr>4_Office Theme</vt:lpstr>
      <vt:lpstr>PowerPoint Presentation</vt:lpstr>
      <vt:lpstr>Weightier Matters</vt:lpstr>
      <vt:lpstr>Matthew 23:23-24 ESV</vt:lpstr>
      <vt:lpstr>Matthew 22:34-40 ESV</vt:lpstr>
      <vt:lpstr>Matthew 22:34-40 ESV</vt:lpstr>
      <vt:lpstr>PowerPoint Presentation</vt:lpstr>
      <vt:lpstr>Luke 6:9-11 ESV</vt:lpstr>
      <vt:lpstr>Matthew 23:23-24 ESV</vt:lpstr>
      <vt:lpstr>PowerPoint Presentation</vt:lpstr>
      <vt:lpstr>Weightier Matters</vt:lpstr>
      <vt:lpstr>Luke 11:37-42 ESV</vt:lpstr>
      <vt:lpstr>Luke 11:37-42 ESV</vt:lpstr>
      <vt:lpstr>Weightier Matters</vt:lpstr>
      <vt:lpstr>Matthew 23:23-24 ESV</vt:lpstr>
      <vt:lpstr>PowerPoint Presentation</vt:lpstr>
      <vt:lpstr>Ephesians 4:11-14 ESV</vt:lpstr>
      <vt:lpstr>Ephesians 4:11-14 ESV</vt:lpstr>
      <vt:lpstr>Matthew 23:23-24 ESV</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121</cp:revision>
  <dcterms:created xsi:type="dcterms:W3CDTF">2008-03-16T18:22:36Z</dcterms:created>
  <dcterms:modified xsi:type="dcterms:W3CDTF">2022-03-14T14:08:53Z</dcterms:modified>
</cp:coreProperties>
</file>