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4"/>
  </p:notesMasterIdLst>
  <p:sldIdLst>
    <p:sldId id="259" r:id="rId3"/>
    <p:sldId id="256" r:id="rId4"/>
    <p:sldId id="261" r:id="rId5"/>
    <p:sldId id="262" r:id="rId6"/>
    <p:sldId id="263" r:id="rId7"/>
    <p:sldId id="264" r:id="rId8"/>
    <p:sldId id="265" r:id="rId9"/>
    <p:sldId id="700" r:id="rId10"/>
    <p:sldId id="701" r:id="rId11"/>
    <p:sldId id="26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6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C9930-BA7D-43DF-9356-EA9662C60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We Need to Be 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0CCBA-0EAC-4038-8CCF-D50670CF4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5564"/>
            <a:ext cx="7886700" cy="46113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We Are Commanded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Helps Us Learn and Grow</a:t>
            </a:r>
          </a:p>
          <a:p>
            <a:pPr lvl="1"/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 Peter 3:18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Strengthens Our Faith</a:t>
            </a:r>
          </a:p>
          <a:p>
            <a:pPr lvl="1"/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Eph. 4:14-15; Rom. 10:17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Equips Us to Better Defend the Truth</a:t>
            </a:r>
          </a:p>
          <a:p>
            <a:pPr lvl="1"/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Phil. 1:17; Jude 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Lead Others to Christ</a:t>
            </a:r>
          </a:p>
          <a:p>
            <a:pPr lvl="1"/>
            <a:r>
              <a:rPr lang="en-US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 Tim. 2:24-26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4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60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70E56-A6AC-4ECF-8F17-0D20D5255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+mn-lt"/>
              </a:rPr>
              <a:t>Ready To Answer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5D30D-BEDA-4C6B-96AC-9C5E3DC85F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1 Peter 3:15</a:t>
            </a:r>
          </a:p>
        </p:txBody>
      </p:sp>
    </p:spTree>
    <p:extLst>
      <p:ext uri="{BB962C8B-B14F-4D97-AF65-F5344CB8AC3E}">
        <p14:creationId xmlns:p14="http://schemas.microsoft.com/office/powerpoint/2010/main" val="22394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304B-2467-453F-AB80-A2E63FE1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 Peter 3:15   </a:t>
            </a:r>
            <a:r>
              <a:rPr lang="en-US" sz="3600" b="1" dirty="0">
                <a:latin typeface="+mn-lt"/>
              </a:rPr>
              <a:t>NASU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0A1B-8F7C-4827-A4CC-F31BF859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2" y="1825625"/>
            <a:ext cx="76840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“But sanctify Christ as Lord in your hearts, always being ready to make a defense to everyone who asks you </a:t>
            </a:r>
            <a:br>
              <a:rPr lang="en-US" sz="3600" b="1" dirty="0"/>
            </a:br>
            <a:r>
              <a:rPr lang="en-US" sz="3600" b="1" dirty="0"/>
              <a:t>to give an account for the hope that is in you, yet with gentleness and reverence.” </a:t>
            </a:r>
          </a:p>
        </p:txBody>
      </p:sp>
    </p:spTree>
    <p:extLst>
      <p:ext uri="{BB962C8B-B14F-4D97-AF65-F5344CB8AC3E}">
        <p14:creationId xmlns:p14="http://schemas.microsoft.com/office/powerpoint/2010/main" val="275610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304B-2467-453F-AB80-A2E63FE1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 Peter 3:15   </a:t>
            </a:r>
            <a:r>
              <a:rPr lang="en-US" sz="3600" b="1" dirty="0">
                <a:latin typeface="+mn-lt"/>
              </a:rPr>
              <a:t>NASU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0A1B-8F7C-4827-A4CC-F31BF859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2" y="1825625"/>
            <a:ext cx="76840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“But </a:t>
            </a:r>
            <a:r>
              <a:rPr lang="en-US" sz="3600" b="1" dirty="0">
                <a:highlight>
                  <a:srgbClr val="FFFF00"/>
                </a:highlight>
              </a:rPr>
              <a:t>sanctify Christ as Lord in your hearts</a:t>
            </a:r>
            <a:r>
              <a:rPr lang="en-US" sz="3600" b="1" dirty="0"/>
              <a:t>, always being ready to make a defense to everyone who asks you </a:t>
            </a:r>
            <a:br>
              <a:rPr lang="en-US" sz="3600" b="1" dirty="0"/>
            </a:br>
            <a:r>
              <a:rPr lang="en-US" sz="3600" b="1" dirty="0"/>
              <a:t>to give an account for the hope that is in you, yet with gentleness and reverence.” </a:t>
            </a:r>
          </a:p>
        </p:txBody>
      </p:sp>
    </p:spTree>
    <p:extLst>
      <p:ext uri="{BB962C8B-B14F-4D97-AF65-F5344CB8AC3E}">
        <p14:creationId xmlns:p14="http://schemas.microsoft.com/office/powerpoint/2010/main" val="389374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304B-2467-453F-AB80-A2E63FE1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 Peter 3:15   </a:t>
            </a:r>
            <a:r>
              <a:rPr lang="en-US" sz="3600" b="1" dirty="0">
                <a:latin typeface="+mn-lt"/>
              </a:rPr>
              <a:t>NASU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0A1B-8F7C-4827-A4CC-F31BF859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2" y="1825625"/>
            <a:ext cx="76840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“But sanctify Christ as Lord in your hearts, </a:t>
            </a:r>
            <a:r>
              <a:rPr lang="en-US" sz="3600" b="1" dirty="0">
                <a:highlight>
                  <a:srgbClr val="FFFF00"/>
                </a:highlight>
              </a:rPr>
              <a:t>always being ready</a:t>
            </a:r>
            <a:r>
              <a:rPr lang="en-US" sz="3600" b="1" dirty="0"/>
              <a:t> to make a defense to everyone who asks you </a:t>
            </a:r>
            <a:br>
              <a:rPr lang="en-US" sz="3600" b="1" dirty="0"/>
            </a:br>
            <a:r>
              <a:rPr lang="en-US" sz="3600" b="1" dirty="0"/>
              <a:t>to give an account for the hope that is in you, yet with gentleness and reverence.” </a:t>
            </a:r>
          </a:p>
        </p:txBody>
      </p:sp>
    </p:spTree>
    <p:extLst>
      <p:ext uri="{BB962C8B-B14F-4D97-AF65-F5344CB8AC3E}">
        <p14:creationId xmlns:p14="http://schemas.microsoft.com/office/powerpoint/2010/main" val="51583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304B-2467-453F-AB80-A2E63FE1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 Peter 3:15   </a:t>
            </a:r>
            <a:r>
              <a:rPr lang="en-US" sz="3600" b="1" dirty="0">
                <a:latin typeface="+mn-lt"/>
              </a:rPr>
              <a:t>NASU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0A1B-8F7C-4827-A4CC-F31BF859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2" y="1825625"/>
            <a:ext cx="76840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“But sanctify Christ as Lord in your hearts, always being ready </a:t>
            </a:r>
            <a:r>
              <a:rPr lang="en-US" sz="3600" b="1" dirty="0">
                <a:highlight>
                  <a:srgbClr val="FFFF00"/>
                </a:highlight>
              </a:rPr>
              <a:t>to make a defense to everyone who asks you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/>
              <a:t>to give an account for the hope that is in you, yet with gentleness and reverence.” </a:t>
            </a:r>
          </a:p>
        </p:txBody>
      </p:sp>
    </p:spTree>
    <p:extLst>
      <p:ext uri="{BB962C8B-B14F-4D97-AF65-F5344CB8AC3E}">
        <p14:creationId xmlns:p14="http://schemas.microsoft.com/office/powerpoint/2010/main" val="347446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304B-2467-453F-AB80-A2E63FE1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 Peter 3:15   </a:t>
            </a:r>
            <a:r>
              <a:rPr lang="en-US" sz="3600" b="1" dirty="0">
                <a:latin typeface="+mn-lt"/>
              </a:rPr>
              <a:t>NASU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0A1B-8F7C-4827-A4CC-F31BF859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2" y="1825625"/>
            <a:ext cx="76840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“But sanctify Christ as Lord in your hearts, always being ready to make a defense to everyone who asks you </a:t>
            </a:r>
            <a:br>
              <a:rPr lang="en-US" sz="3600" b="1" dirty="0"/>
            </a:br>
            <a:r>
              <a:rPr lang="en-US" sz="3600" b="1" dirty="0">
                <a:highlight>
                  <a:srgbClr val="FFFF00"/>
                </a:highlight>
              </a:rPr>
              <a:t>to give an account for the hope that is in you</a:t>
            </a:r>
            <a:r>
              <a:rPr lang="en-US" sz="3600" b="1" dirty="0"/>
              <a:t>, yet with gentleness and reverence.” </a:t>
            </a:r>
          </a:p>
        </p:txBody>
      </p:sp>
    </p:spTree>
    <p:extLst>
      <p:ext uri="{BB962C8B-B14F-4D97-AF65-F5344CB8AC3E}">
        <p14:creationId xmlns:p14="http://schemas.microsoft.com/office/powerpoint/2010/main" val="50758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304B-2467-453F-AB80-A2E63FE1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 Peter 3:15   </a:t>
            </a:r>
            <a:r>
              <a:rPr lang="en-US" sz="3600" b="1" dirty="0">
                <a:latin typeface="+mn-lt"/>
              </a:rPr>
              <a:t>NASU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0A1B-8F7C-4827-A4CC-F31BF859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2" y="1825625"/>
            <a:ext cx="76840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“But sanctify Christ as Lord in your hearts, always being ready to make a defense to everyone who asks you </a:t>
            </a:r>
            <a:br>
              <a:rPr lang="en-US" sz="3600" b="1" dirty="0"/>
            </a:br>
            <a:r>
              <a:rPr lang="en-US" sz="3600" b="1" dirty="0"/>
              <a:t>to give an account for the hope that is in you, yet with </a:t>
            </a:r>
            <a:r>
              <a:rPr lang="en-US" sz="3600" b="1" dirty="0">
                <a:highlight>
                  <a:srgbClr val="FFFF00"/>
                </a:highlight>
              </a:rPr>
              <a:t>gentleness and reverence</a:t>
            </a:r>
            <a:r>
              <a:rPr lang="en-US" sz="3600" b="1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48188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0A1B-8F7C-4827-A4CC-F31BF859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2" y="387924"/>
            <a:ext cx="7961167" cy="4334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“But sanctify Christ as Lord in your hearts, always being ready to make a defense to everyone who asks you to give an account for the hope that is in you, yet with gentleness and reverence.”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1 Pet. 3:15</a:t>
            </a:r>
          </a:p>
          <a:p>
            <a:pPr marL="0" indent="0">
              <a:buNone/>
            </a:pPr>
            <a:r>
              <a:rPr lang="en-US" sz="3200" b="1" dirty="0"/>
              <a:t>NASU</a:t>
            </a:r>
          </a:p>
        </p:txBody>
      </p:sp>
      <p:pic>
        <p:nvPicPr>
          <p:cNvPr id="1026" name="Picture 2" descr="Polycarp (2015) - IMDb">
            <a:extLst>
              <a:ext uri="{FF2B5EF4-FFF2-40B4-BE49-F238E27FC236}">
                <a16:creationId xmlns:a16="http://schemas.microsoft.com/office/drawing/2014/main" id="{5CEA413B-3FE1-4948-9807-3D055FB953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96"/>
          <a:stretch/>
        </p:blipFill>
        <p:spPr bwMode="auto">
          <a:xfrm>
            <a:off x="4031670" y="2973283"/>
            <a:ext cx="4752109" cy="35937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37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369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Ready To Answer</vt:lpstr>
      <vt:lpstr>1 Peter 3:15   NASU</vt:lpstr>
      <vt:lpstr>1 Peter 3:15   NASU</vt:lpstr>
      <vt:lpstr>1 Peter 3:15   NASU</vt:lpstr>
      <vt:lpstr>1 Peter 3:15   NASU</vt:lpstr>
      <vt:lpstr>1 Peter 3:15   NASU</vt:lpstr>
      <vt:lpstr>1 Peter 3:15   NASU</vt:lpstr>
      <vt:lpstr>PowerPoint Presentation</vt:lpstr>
      <vt:lpstr>Why We Need to Be Ready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119</cp:revision>
  <dcterms:created xsi:type="dcterms:W3CDTF">2008-03-16T18:22:36Z</dcterms:created>
  <dcterms:modified xsi:type="dcterms:W3CDTF">2022-03-07T20:39:43Z</dcterms:modified>
</cp:coreProperties>
</file>