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1"/>
  </p:notesMasterIdLst>
  <p:sldIdLst>
    <p:sldId id="259" r:id="rId3"/>
    <p:sldId id="256" r:id="rId4"/>
    <p:sldId id="257" r:id="rId5"/>
    <p:sldId id="260" r:id="rId6"/>
    <p:sldId id="263" r:id="rId7"/>
    <p:sldId id="261" r:id="rId8"/>
    <p:sldId id="26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58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BDAEC-B9C5-4B15-9BA4-C10216BBE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460" y="1783959"/>
            <a:ext cx="3065480" cy="2889114"/>
          </a:xfrm>
        </p:spPr>
        <p:txBody>
          <a:bodyPr anchor="b"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Book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4898-942F-49A7-92E2-AB30F036D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4946073"/>
            <a:ext cx="3065478" cy="952683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Exodus 32:30-33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What Is the Book of Life in the Bible?">
            <a:extLst>
              <a:ext uri="{FF2B5EF4-FFF2-40B4-BE49-F238E27FC236}">
                <a16:creationId xmlns:a16="http://schemas.microsoft.com/office/drawing/2014/main" id="{CE3C6125-55FC-4ECA-B615-38666A261B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7" r="23594"/>
          <a:stretch/>
        </p:blipFill>
        <p:spPr bwMode="auto">
          <a:xfrm>
            <a:off x="20" y="10"/>
            <a:ext cx="5271352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120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4223-88FA-42C2-B80F-F179DEEB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Importance of Being in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8D45B-93F2-4669-9629-6462821D9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Only those names found in the Book of Life can enter Heaven - </a:t>
            </a:r>
            <a:r>
              <a:rPr lang="en-US" sz="3200" b="1" dirty="0">
                <a:solidFill>
                  <a:srgbClr val="C00000"/>
                </a:solidFill>
              </a:rPr>
              <a:t>Rev. 21:27 </a:t>
            </a:r>
          </a:p>
          <a:p>
            <a:r>
              <a:rPr lang="en-US" sz="3200" b="1" dirty="0"/>
              <a:t>Those not found in the Book of Life are cast into Hell - </a:t>
            </a:r>
            <a:r>
              <a:rPr lang="en-US" sz="3200" b="1" dirty="0">
                <a:solidFill>
                  <a:srgbClr val="C00000"/>
                </a:solidFill>
              </a:rPr>
              <a:t>Rev. 20:12-15 </a:t>
            </a:r>
          </a:p>
        </p:txBody>
      </p:sp>
    </p:spTree>
    <p:extLst>
      <p:ext uri="{BB962C8B-B14F-4D97-AF65-F5344CB8AC3E}">
        <p14:creationId xmlns:p14="http://schemas.microsoft.com/office/powerpoint/2010/main" val="166531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4223-88FA-42C2-B80F-F179DEEB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Our Names Get Written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in the Book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8D45B-93F2-4669-9629-6462821D9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0363"/>
            <a:ext cx="7886700" cy="4306599"/>
          </a:xfrm>
        </p:spPr>
        <p:txBody>
          <a:bodyPr>
            <a:normAutofit/>
          </a:bodyPr>
          <a:lstStyle/>
          <a:p>
            <a:r>
              <a:rPr lang="en-US" sz="3200" b="1" dirty="0"/>
              <a:t>Contains the names of the saved, so we must be saved to be in the book! </a:t>
            </a:r>
          </a:p>
          <a:p>
            <a:endParaRPr lang="en-US" sz="800" b="1" dirty="0"/>
          </a:p>
          <a:p>
            <a:pPr lvl="1"/>
            <a:r>
              <a:rPr lang="en-US" sz="3200" b="1" dirty="0"/>
              <a:t>Believe - </a:t>
            </a:r>
            <a:r>
              <a:rPr lang="en-US" sz="3200" b="1" dirty="0">
                <a:solidFill>
                  <a:srgbClr val="C00000"/>
                </a:solidFill>
              </a:rPr>
              <a:t>John 8:24</a:t>
            </a:r>
          </a:p>
          <a:p>
            <a:pPr lvl="1"/>
            <a:r>
              <a:rPr lang="en-US" sz="3200" b="1" dirty="0"/>
              <a:t>Repent - </a:t>
            </a:r>
            <a:r>
              <a:rPr lang="en-US" sz="3200" b="1" dirty="0">
                <a:solidFill>
                  <a:srgbClr val="C00000"/>
                </a:solidFill>
              </a:rPr>
              <a:t>Luke 13:3</a:t>
            </a:r>
          </a:p>
          <a:p>
            <a:pPr lvl="1"/>
            <a:r>
              <a:rPr lang="en-US" sz="3200" b="1" dirty="0"/>
              <a:t>Confess our faith - </a:t>
            </a:r>
            <a:r>
              <a:rPr lang="en-US" sz="3200" b="1" dirty="0">
                <a:solidFill>
                  <a:srgbClr val="C00000"/>
                </a:solidFill>
              </a:rPr>
              <a:t>Rom. 10:9-10 </a:t>
            </a:r>
          </a:p>
          <a:p>
            <a:pPr lvl="1"/>
            <a:r>
              <a:rPr lang="en-US" sz="3200" b="1" dirty="0"/>
              <a:t>Baptized - </a:t>
            </a:r>
            <a:r>
              <a:rPr lang="en-US" sz="3200" b="1" dirty="0">
                <a:solidFill>
                  <a:srgbClr val="C00000"/>
                </a:solidFill>
              </a:rPr>
              <a:t>Mark 16:16 </a:t>
            </a:r>
          </a:p>
        </p:txBody>
      </p:sp>
    </p:spTree>
    <p:extLst>
      <p:ext uri="{BB962C8B-B14F-4D97-AF65-F5344CB8AC3E}">
        <p14:creationId xmlns:p14="http://schemas.microsoft.com/office/powerpoint/2010/main" val="41078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4223-88FA-42C2-B80F-F179DEEB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Names Removed from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Book of Life?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8D45B-93F2-4669-9629-6462821D9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9018"/>
            <a:ext cx="7886700" cy="3987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“Yet now, if You will forgive their sin — but if not, I pray, </a:t>
            </a:r>
            <a:r>
              <a:rPr lang="en-US" sz="3200" b="1" dirty="0">
                <a:highlight>
                  <a:srgbClr val="FFFF00"/>
                </a:highlight>
              </a:rPr>
              <a:t>blot me out</a:t>
            </a:r>
            <a:r>
              <a:rPr lang="en-US" sz="3200" b="1" dirty="0"/>
              <a:t> of Your book which You have written” (Ex. 32:32). 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3200" b="1" dirty="0"/>
              <a:t>“He who overcomes shall be clothed in white garments, and I </a:t>
            </a:r>
            <a:r>
              <a:rPr lang="en-US" sz="3200" b="1" dirty="0">
                <a:highlight>
                  <a:srgbClr val="FFFF00"/>
                </a:highlight>
              </a:rPr>
              <a:t>will not blot out his name</a:t>
            </a:r>
            <a:r>
              <a:rPr lang="en-US" sz="3200" b="1" dirty="0"/>
              <a:t> from the Book of Life; but I will confess his name before My Father and before His angels” (Rev. 3:5). </a:t>
            </a:r>
          </a:p>
        </p:txBody>
      </p:sp>
    </p:spTree>
    <p:extLst>
      <p:ext uri="{BB962C8B-B14F-4D97-AF65-F5344CB8AC3E}">
        <p14:creationId xmlns:p14="http://schemas.microsoft.com/office/powerpoint/2010/main" val="192972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4223-88FA-42C2-B80F-F179DEEB7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0073" y="314333"/>
            <a:ext cx="2336222" cy="191624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Wax Tablets</a:t>
            </a:r>
          </a:p>
        </p:txBody>
      </p:sp>
      <p:pic>
        <p:nvPicPr>
          <p:cNvPr id="2054" name="Picture 6" descr="Wax Tablets — Diane Savona">
            <a:extLst>
              <a:ext uri="{FF2B5EF4-FFF2-40B4-BE49-F238E27FC236}">
                <a16:creationId xmlns:a16="http://schemas.microsoft.com/office/drawing/2014/main" id="{D474C0BA-4589-4C71-8476-9EC8DA88B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60" y="461822"/>
            <a:ext cx="5835079" cy="377558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673AB26A-28C7-4046-94B4-A4B59AA0AA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3" t="3666" r="5325"/>
          <a:stretch/>
        </p:blipFill>
        <p:spPr bwMode="auto">
          <a:xfrm>
            <a:off x="3150570" y="3684048"/>
            <a:ext cx="5835080" cy="309082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94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4223-88FA-42C2-B80F-F179DEEB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Names Removed from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Book of Life?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8D45B-93F2-4669-9629-6462821D9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1199"/>
            <a:ext cx="7886700" cy="4195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Crucifying the Lord.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</a:rPr>
              <a:t>Psalm 69:28; Heb. 6:4-6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Tampering with God’s word.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</a:rPr>
              <a:t>Rev. 22:18-19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Failing to overcome. 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</a:rPr>
              <a:t>Rev. 3:5 </a:t>
            </a:r>
          </a:p>
        </p:txBody>
      </p:sp>
    </p:spTree>
    <p:extLst>
      <p:ext uri="{BB962C8B-B14F-4D97-AF65-F5344CB8AC3E}">
        <p14:creationId xmlns:p14="http://schemas.microsoft.com/office/powerpoint/2010/main" val="341481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54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215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Book of Life</vt:lpstr>
      <vt:lpstr>Importance of Being in the Book</vt:lpstr>
      <vt:lpstr>How Our Names Get Written  in the Book of Life</vt:lpstr>
      <vt:lpstr>Names Removed from  the Book of Life? </vt:lpstr>
      <vt:lpstr>Wax Tablets</vt:lpstr>
      <vt:lpstr>Names Removed from  the Book of Life?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115</cp:revision>
  <dcterms:created xsi:type="dcterms:W3CDTF">2008-03-16T18:22:36Z</dcterms:created>
  <dcterms:modified xsi:type="dcterms:W3CDTF">2022-02-07T14:32:40Z</dcterms:modified>
</cp:coreProperties>
</file>