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30" r:id="rId2"/>
  </p:sldMasterIdLst>
  <p:notesMasterIdLst>
    <p:notesMasterId r:id="rId11"/>
  </p:notesMasterIdLst>
  <p:sldIdLst>
    <p:sldId id="259" r:id="rId3"/>
    <p:sldId id="266" r:id="rId4"/>
    <p:sldId id="257" r:id="rId5"/>
    <p:sldId id="261" r:id="rId6"/>
    <p:sldId id="262" r:id="rId7"/>
    <p:sldId id="264" r:id="rId8"/>
    <p:sldId id="265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9" d="100"/>
          <a:sy n="79" d="100"/>
        </p:scale>
        <p:origin x="11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7A780-0EDD-4012-8A2C-9ABCCEFC80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C1B025-5C2A-4939-A1E1-E5B013738B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9BFCA-A1EA-46E0-831B-F5BDE85E2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1BAC9-AFBD-4354-A559-2B25D44F444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95521D-F69C-44E2-9D4C-79DAAF833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E3C096-A293-477C-B602-E6114D53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31C9-DE2A-4241-8A3B-1CFA3D5DE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3644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E5D69-64DF-4090-9A6C-E6E8B1A99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7CFBCD-971B-4B8B-9AC6-878284019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20460-F1A1-4351-82F0-E3C9D311B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1BAC9-AFBD-4354-A559-2B25D44F444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3A4D37-0E03-48F8-BA11-08DB18654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840238-F713-43B2-BCCF-5616311C0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31C9-DE2A-4241-8A3B-1CFA3D5DE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11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EE7AB-DD94-4498-BED5-F09C3695F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4D6756-BE67-4D4A-A37C-70A8B1A77E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E30DCD-A565-413D-86EE-87B2B449D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1BAC9-AFBD-4354-A559-2B25D44F444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EED0B5-36EA-4634-BFDA-8A467A668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D42A6D-13F4-47C5-85AE-1425D8C98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31C9-DE2A-4241-8A3B-1CFA3D5DE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662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7AB65-60C6-466B-B597-55D9F2C9A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DD55B-1E20-4746-A10B-BC3FF97964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ABD885-48C1-471D-8C08-9E7F9BC7A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BDB29B-A4D4-40D0-A2C5-2065AD0B5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1BAC9-AFBD-4354-A559-2B25D44F444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B4D95A-E330-428D-AEB0-90A1EF361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3A6CB-61CF-44B0-8719-BE7ABCAEF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31C9-DE2A-4241-8A3B-1CFA3D5DE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0182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55F3A-133F-4089-9D8C-20406E189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CB26D1-1B03-49DD-9978-7741B76CF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4C4171-E119-4211-81D2-2E90BE49F4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1BF956-2F0C-4181-9148-07F227D46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751576-C89C-4905-BAAB-F96AD76453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B28D0B-1202-4000-B892-CC39197F9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1BAC9-AFBD-4354-A559-2B25D44F444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88423C-D98B-4454-89B8-D070683BE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C67C64-002E-46F7-89D2-47CD810DE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31C9-DE2A-4241-8A3B-1CFA3D5DE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9208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9341B-70D8-4B02-8190-E155548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76C446-103D-4257-A9A7-0F904C20A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1BAC9-AFBD-4354-A559-2B25D44F444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241E78-159B-49B1-910C-1DD631CC1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5D929A-89D8-4C5B-8B75-2BA73670E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31C9-DE2A-4241-8A3B-1CFA3D5DE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5447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9E4391-64B6-4C45-A7EE-9D6F00A60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1BAC9-AFBD-4354-A559-2B25D44F444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0C4CEC-5069-4468-8AA9-0AE844099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03D605-4377-43E6-8252-FA022C839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31C9-DE2A-4241-8A3B-1CFA3D5DE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7152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2895C-2FD9-4226-AA63-173662916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C1C5F-A9C4-4A64-9444-8D967A1B96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94AD28-22A1-4D88-9345-C140B85E83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4BEBC3-C1AA-4743-A203-93667F0B2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1BAC9-AFBD-4354-A559-2B25D44F444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CC5AC7-007E-4858-AE2E-183D50BCF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E62E6D-D46D-46A0-85C2-A4A42136A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31C9-DE2A-4241-8A3B-1CFA3D5DE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163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8E291-B176-44C6-9898-9180172B3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709A6F-DD3C-4B8E-9E5A-2C3AF223E6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B71EC1-42BE-4A31-AC43-57BF6E8D6E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1C4C3-BA4F-4F89-908B-7F8F0908B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1BAC9-AFBD-4354-A559-2B25D44F444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39F57A-B0DF-4BA2-8E4B-BB7A0336C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1952DA-68E5-46A8-8D59-ACE7D9E22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31C9-DE2A-4241-8A3B-1CFA3D5DE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3914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83E17-B777-4AC2-BF46-92975DD95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BC762E-1A0A-4C94-B4EA-740CBBC5B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FD093-B3F5-434E-A2A3-6FA2A187F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1BAC9-AFBD-4354-A559-2B25D44F444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048113-EE6B-4CBF-91B5-F33BFD8F6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07446A-0B83-49F6-A883-74DA13532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31C9-DE2A-4241-8A3B-1CFA3D5DE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7642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408E6E-B3E2-491B-A589-C0DFDB4146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0A5C97-8553-499B-8E91-B1279640EB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7F107C-118C-4352-9C8F-17C055973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1BAC9-AFBD-4354-A559-2B25D44F444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B0100B-D170-49B5-98ED-3F202E180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D2A013-FD96-41D8-842F-DE413C98A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31C9-DE2A-4241-8A3B-1CFA3D5DE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65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5D0DF7-A1AA-43E3-9109-6BECEA194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34CB79-1308-4DDF-9487-BF80D0EDCB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01F980-4CC6-4E77-8A72-BE9E685C26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1BAC9-AFBD-4354-A559-2B25D44F444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91A6DB-6CE8-4246-8562-3BC2C33230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5FDF9-F58E-4540-A05F-0AE7AF323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731C9-DE2A-4241-8A3B-1CFA3D5DE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836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585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13B1FF4-B847-4ECA-BD45-A4A0C07F64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8459" y="1783959"/>
            <a:ext cx="3254595" cy="2889114"/>
          </a:xfrm>
        </p:spPr>
        <p:txBody>
          <a:bodyPr anchor="b">
            <a:normAutofit/>
          </a:bodyPr>
          <a:lstStyle/>
          <a:p>
            <a:pPr algn="l"/>
            <a:r>
              <a:rPr lang="en-US" sz="5400" b="1" dirty="0">
                <a:latin typeface="+mn-lt"/>
              </a:rPr>
              <a:t>Authority in Religion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A8FE6C4-434C-486D-AED5-06769484CD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98459" y="4750893"/>
            <a:ext cx="3065478" cy="1147863"/>
          </a:xfrm>
        </p:spPr>
        <p:txBody>
          <a:bodyPr anchor="t">
            <a:normAutofit/>
          </a:bodyPr>
          <a:lstStyle/>
          <a:p>
            <a:pPr algn="l"/>
            <a:r>
              <a:rPr lang="en-US" sz="2800" b="1" dirty="0"/>
              <a:t>Matthew 21:23-27</a:t>
            </a: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5391039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Open Bible White Background, HD Png Download , Transparent Png Image -  PNGitem">
            <a:extLst>
              <a:ext uri="{FF2B5EF4-FFF2-40B4-BE49-F238E27FC236}">
                <a16:creationId xmlns:a16="http://schemas.microsoft.com/office/drawing/2014/main" id="{B08CEA85-8533-45D6-BA90-DCB66E8EEB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11" r="18765" b="2"/>
          <a:stretch/>
        </p:blipFill>
        <p:spPr bwMode="auto">
          <a:xfrm>
            <a:off x="20" y="10"/>
            <a:ext cx="5271352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01845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94B8F-6A0B-412E-A3CC-7223BEA02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>
                <a:latin typeface="+mn-lt"/>
              </a:rPr>
              <a:t>What is Authority?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9F9D4-4BE6-46DA-921C-CCBE3B4C30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“the power or right to give commands, enforce obedience, take action, or make final decisions” (Webster’s). </a:t>
            </a:r>
          </a:p>
        </p:txBody>
      </p:sp>
    </p:spTree>
    <p:extLst>
      <p:ext uri="{BB962C8B-B14F-4D97-AF65-F5344CB8AC3E}">
        <p14:creationId xmlns:p14="http://schemas.microsoft.com/office/powerpoint/2010/main" val="2464683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94B8F-6A0B-412E-A3CC-7223BEA02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>
                <a:latin typeface="+mn-lt"/>
              </a:rPr>
              <a:t>Authority is Necessary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9F9D4-4BE6-46DA-921C-CCBE3B4C30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Nature of God - </a:t>
            </a:r>
            <a:r>
              <a:rPr lang="en-US" sz="3200" b="1" dirty="0">
                <a:solidFill>
                  <a:srgbClr val="C00000"/>
                </a:solidFill>
              </a:rPr>
              <a:t>Gen. 1:1 </a:t>
            </a:r>
          </a:p>
          <a:p>
            <a:r>
              <a:rPr lang="en-US" sz="3200" b="1" dirty="0"/>
              <a:t>Nature of Man - </a:t>
            </a:r>
            <a:r>
              <a:rPr lang="en-US" sz="3200" b="1" dirty="0">
                <a:solidFill>
                  <a:srgbClr val="C00000"/>
                </a:solidFill>
              </a:rPr>
              <a:t>Jer. 10:23</a:t>
            </a:r>
          </a:p>
          <a:p>
            <a:r>
              <a:rPr lang="en-US" sz="3200" b="1" dirty="0"/>
              <a:t>To Avoid Chaos - </a:t>
            </a:r>
            <a:r>
              <a:rPr lang="en-US" sz="3200" b="1" dirty="0">
                <a:solidFill>
                  <a:srgbClr val="C00000"/>
                </a:solidFill>
              </a:rPr>
              <a:t>Judges 21:25</a:t>
            </a:r>
          </a:p>
          <a:p>
            <a:r>
              <a:rPr lang="en-US" sz="3200" b="1" dirty="0"/>
              <a:t>For Our Salvation - </a:t>
            </a:r>
            <a:r>
              <a:rPr lang="en-US" sz="3200" b="1" dirty="0">
                <a:solidFill>
                  <a:srgbClr val="C00000"/>
                </a:solidFill>
              </a:rPr>
              <a:t>Heb. 5:8-9</a:t>
            </a:r>
          </a:p>
        </p:txBody>
      </p:sp>
    </p:spTree>
    <p:extLst>
      <p:ext uri="{BB962C8B-B14F-4D97-AF65-F5344CB8AC3E}">
        <p14:creationId xmlns:p14="http://schemas.microsoft.com/office/powerpoint/2010/main" val="462114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94B8F-6A0B-412E-A3CC-7223BEA02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>
                <a:latin typeface="+mn-lt"/>
              </a:rPr>
              <a:t>Improper Sources of </a:t>
            </a:r>
            <a:br>
              <a:rPr lang="en-US" sz="4400" b="1" dirty="0">
                <a:latin typeface="+mn-lt"/>
              </a:rPr>
            </a:br>
            <a:r>
              <a:rPr lang="en-US" sz="4400" b="1" dirty="0">
                <a:latin typeface="+mn-lt"/>
              </a:rPr>
              <a:t>Authority in Religion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9F9D4-4BE6-46DA-921C-CCBE3B4C3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67345"/>
            <a:ext cx="7886700" cy="4209618"/>
          </a:xfrm>
        </p:spPr>
        <p:txBody>
          <a:bodyPr>
            <a:normAutofit/>
          </a:bodyPr>
          <a:lstStyle/>
          <a:p>
            <a:r>
              <a:rPr lang="en-US" sz="3200" b="1" dirty="0"/>
              <a:t>Man - </a:t>
            </a:r>
            <a:r>
              <a:rPr lang="en-US" sz="3200" b="1" dirty="0">
                <a:solidFill>
                  <a:srgbClr val="C00000"/>
                </a:solidFill>
              </a:rPr>
              <a:t>Jer. 10:23 </a:t>
            </a:r>
          </a:p>
          <a:p>
            <a:r>
              <a:rPr lang="en-US" sz="3200" b="1" dirty="0"/>
              <a:t>Creeds of Men - </a:t>
            </a:r>
            <a:r>
              <a:rPr lang="en-US" sz="3200" b="1" dirty="0">
                <a:solidFill>
                  <a:srgbClr val="C00000"/>
                </a:solidFill>
              </a:rPr>
              <a:t>Matt. 15:9</a:t>
            </a:r>
          </a:p>
          <a:p>
            <a:r>
              <a:rPr lang="en-US" sz="3200" b="1" dirty="0"/>
              <a:t>Human Traditions - </a:t>
            </a:r>
            <a:r>
              <a:rPr lang="en-US" sz="3200" b="1" dirty="0">
                <a:solidFill>
                  <a:srgbClr val="C00000"/>
                </a:solidFill>
              </a:rPr>
              <a:t>Matt. 15:6</a:t>
            </a:r>
          </a:p>
          <a:p>
            <a:r>
              <a:rPr lang="en-US" sz="3200" b="1" dirty="0"/>
              <a:t>Desires of Church - </a:t>
            </a:r>
            <a:r>
              <a:rPr lang="en-US" sz="3200" b="1" dirty="0">
                <a:solidFill>
                  <a:srgbClr val="C00000"/>
                </a:solidFill>
              </a:rPr>
              <a:t>1 Chron. 13:2-4</a:t>
            </a:r>
          </a:p>
          <a:p>
            <a:r>
              <a:rPr lang="en-US" sz="3200" b="1" dirty="0"/>
              <a:t>Preacher or Elders - </a:t>
            </a:r>
            <a:r>
              <a:rPr lang="en-US" sz="3200" b="1" dirty="0">
                <a:solidFill>
                  <a:srgbClr val="C00000"/>
                </a:solidFill>
              </a:rPr>
              <a:t>2 Tim. 4:2 </a:t>
            </a:r>
          </a:p>
          <a:p>
            <a:r>
              <a:rPr lang="en-US" sz="3200" b="1" dirty="0"/>
              <a:t>Silence of Scriptures - </a:t>
            </a:r>
            <a:r>
              <a:rPr lang="en-US" sz="3200" b="1" dirty="0">
                <a:solidFill>
                  <a:srgbClr val="C00000"/>
                </a:solidFill>
              </a:rPr>
              <a:t>1 Cor. 4:6</a:t>
            </a:r>
          </a:p>
          <a:p>
            <a:r>
              <a:rPr lang="en-US" sz="3200" b="1" dirty="0"/>
              <a:t>Results Accomplished </a:t>
            </a:r>
          </a:p>
        </p:txBody>
      </p:sp>
    </p:spTree>
    <p:extLst>
      <p:ext uri="{BB962C8B-B14F-4D97-AF65-F5344CB8AC3E}">
        <p14:creationId xmlns:p14="http://schemas.microsoft.com/office/powerpoint/2010/main" val="3289311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94B8F-6A0B-412E-A3CC-7223BEA02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>
                <a:latin typeface="+mn-lt"/>
              </a:rPr>
              <a:t>The Proper Source of </a:t>
            </a:r>
            <a:br>
              <a:rPr lang="en-US" sz="4400" b="1" dirty="0">
                <a:latin typeface="+mn-lt"/>
              </a:rPr>
            </a:br>
            <a:r>
              <a:rPr lang="en-US" sz="4400" b="1" dirty="0">
                <a:latin typeface="+mn-lt"/>
              </a:rPr>
              <a:t>Authority in Religion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9F9D4-4BE6-46DA-921C-CCBE3B4C30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God </a:t>
            </a:r>
          </a:p>
          <a:p>
            <a:r>
              <a:rPr lang="en-US" sz="3200" b="1" dirty="0"/>
              <a:t>Jesus - </a:t>
            </a:r>
            <a:r>
              <a:rPr lang="en-US" sz="3200" b="1" dirty="0">
                <a:solidFill>
                  <a:srgbClr val="C00000"/>
                </a:solidFill>
              </a:rPr>
              <a:t>Matt. 28:18; Matt. 17:5</a:t>
            </a:r>
          </a:p>
          <a:p>
            <a:r>
              <a:rPr lang="en-US" sz="3200" b="1" dirty="0"/>
              <a:t>The Apostles - </a:t>
            </a:r>
            <a:r>
              <a:rPr lang="en-US" sz="3200" b="1" dirty="0">
                <a:solidFill>
                  <a:srgbClr val="C00000"/>
                </a:solidFill>
              </a:rPr>
              <a:t>John 16:12-13</a:t>
            </a:r>
          </a:p>
          <a:p>
            <a:r>
              <a:rPr lang="en-US" sz="3200" b="1" dirty="0"/>
              <a:t>The New Testament - </a:t>
            </a:r>
            <a:r>
              <a:rPr lang="en-US" sz="3200" b="1" dirty="0">
                <a:solidFill>
                  <a:srgbClr val="C00000"/>
                </a:solidFill>
              </a:rPr>
              <a:t>2 Tim. 3:16-17</a:t>
            </a:r>
          </a:p>
        </p:txBody>
      </p:sp>
    </p:spTree>
    <p:extLst>
      <p:ext uri="{BB962C8B-B14F-4D97-AF65-F5344CB8AC3E}">
        <p14:creationId xmlns:p14="http://schemas.microsoft.com/office/powerpoint/2010/main" val="424475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94B8F-6A0B-412E-A3CC-7223BEA02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>
                <a:latin typeface="+mn-lt"/>
              </a:rPr>
              <a:t>How to Establish Bible Authority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9F9D4-4BE6-46DA-921C-CCBE3B4C30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Direct Statement or Command</a:t>
            </a:r>
          </a:p>
          <a:p>
            <a:r>
              <a:rPr lang="en-US" sz="3200" b="1" dirty="0"/>
              <a:t>Approved Example - </a:t>
            </a:r>
            <a:r>
              <a:rPr lang="en-US" sz="3200" b="1" dirty="0">
                <a:solidFill>
                  <a:srgbClr val="C00000"/>
                </a:solidFill>
              </a:rPr>
              <a:t>Phil. 3:17</a:t>
            </a:r>
          </a:p>
          <a:p>
            <a:r>
              <a:rPr lang="en-US" sz="3200" b="1" dirty="0"/>
              <a:t>Necessary Inference - </a:t>
            </a:r>
            <a:r>
              <a:rPr lang="en-US" sz="3200" b="1" dirty="0">
                <a:solidFill>
                  <a:srgbClr val="C00000"/>
                </a:solidFill>
              </a:rPr>
              <a:t>Acts 20:7</a:t>
            </a:r>
          </a:p>
        </p:txBody>
      </p:sp>
      <p:pic>
        <p:nvPicPr>
          <p:cNvPr id="1028" name="Picture 4" descr="Open bible on white Images, Stock Photos &amp;amp; Vectors | Shutterstock">
            <a:extLst>
              <a:ext uri="{FF2B5EF4-FFF2-40B4-BE49-F238E27FC236}">
                <a16:creationId xmlns:a16="http://schemas.microsoft.com/office/drawing/2014/main" id="{1DB6B22E-DC02-470E-A56C-954CBE2848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98" b="11818"/>
          <a:stretch/>
        </p:blipFill>
        <p:spPr bwMode="auto">
          <a:xfrm>
            <a:off x="2409825" y="4001294"/>
            <a:ext cx="4324350" cy="2050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9480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1055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1046</TotalTime>
  <Words>164</Words>
  <Application>Microsoft Office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2_Office Theme</vt:lpstr>
      <vt:lpstr>4_Office Theme</vt:lpstr>
      <vt:lpstr>PowerPoint Presentation</vt:lpstr>
      <vt:lpstr>Authority in Religion</vt:lpstr>
      <vt:lpstr>What is Authority? </vt:lpstr>
      <vt:lpstr>Authority is Necessary </vt:lpstr>
      <vt:lpstr>Improper Sources of  Authority in Religion</vt:lpstr>
      <vt:lpstr>The Proper Source of  Authority in Religion</vt:lpstr>
      <vt:lpstr>How to Establish Bible Authority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111</cp:revision>
  <dcterms:created xsi:type="dcterms:W3CDTF">2008-03-16T18:22:36Z</dcterms:created>
  <dcterms:modified xsi:type="dcterms:W3CDTF">2022-01-23T20:35:38Z</dcterms:modified>
</cp:coreProperties>
</file>