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22"/>
  </p:notesMasterIdLst>
  <p:sldIdLst>
    <p:sldId id="256" r:id="rId3"/>
    <p:sldId id="258" r:id="rId4"/>
    <p:sldId id="575" r:id="rId5"/>
    <p:sldId id="576" r:id="rId6"/>
    <p:sldId id="577" r:id="rId7"/>
    <p:sldId id="578" r:id="rId8"/>
    <p:sldId id="579" r:id="rId9"/>
    <p:sldId id="580" r:id="rId10"/>
    <p:sldId id="581" r:id="rId11"/>
    <p:sldId id="582" r:id="rId12"/>
    <p:sldId id="583" r:id="rId13"/>
    <p:sldId id="584" r:id="rId14"/>
    <p:sldId id="585" r:id="rId15"/>
    <p:sldId id="586" r:id="rId16"/>
    <p:sldId id="587" r:id="rId17"/>
    <p:sldId id="588" r:id="rId18"/>
    <p:sldId id="589" r:id="rId19"/>
    <p:sldId id="590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9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A10E-850B-4753-8232-92E53670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Your King is Coming to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1C398-0EE0-43DF-AA6E-C937C9E6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“Rejoice greatly, O daughter of Zion! Shout, O daughter of Jerusalem! Behold, your King is coming to you; He is just and having salvation, lowly and riding on a donkey, a colt, the foal of a donkey.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Zechariah 9:9</a:t>
            </a:r>
          </a:p>
        </p:txBody>
      </p:sp>
      <p:pic>
        <p:nvPicPr>
          <p:cNvPr id="2050" name="Picture 2" descr="Palm Sunday Triumphal Entry Jesus Into Stock Vector (Royalty Free) 599888489">
            <a:extLst>
              <a:ext uri="{FF2B5EF4-FFF2-40B4-BE49-F238E27FC236}">
                <a16:creationId xmlns:a16="http://schemas.microsoft.com/office/drawing/2014/main" id="{BDC47ADE-7C23-4881-94F6-53B21CE581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9" b="11212"/>
          <a:stretch/>
        </p:blipFill>
        <p:spPr bwMode="auto">
          <a:xfrm>
            <a:off x="6622475" y="4337628"/>
            <a:ext cx="2208068" cy="236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68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A10E-850B-4753-8232-92E53670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Your King is Coming to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1C398-0EE0-43DF-AA6E-C937C9E6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“Rejoice greatly, O daughter of Zion! Shout, O daughter of Jerusalem! Behold, your King is coming to you; He is just and having salvation, lowly and riding on a donkey, a colt, the foal of a donkey.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Zechariah 9:9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</a:rPr>
              <a:t>Matt. 21:4-5; John 12:14-16</a:t>
            </a:r>
          </a:p>
        </p:txBody>
      </p:sp>
      <p:pic>
        <p:nvPicPr>
          <p:cNvPr id="2050" name="Picture 2" descr="Palm Sunday Triumphal Entry Jesus Into Stock Vector (Royalty Free) 599888489">
            <a:extLst>
              <a:ext uri="{FF2B5EF4-FFF2-40B4-BE49-F238E27FC236}">
                <a16:creationId xmlns:a16="http://schemas.microsoft.com/office/drawing/2014/main" id="{BDC47ADE-7C23-4881-94F6-53B21CE581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9" b="11212"/>
          <a:stretch/>
        </p:blipFill>
        <p:spPr bwMode="auto">
          <a:xfrm>
            <a:off x="6622475" y="4337628"/>
            <a:ext cx="2208068" cy="236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75FC7-F1E8-4341-9466-147CFC2B9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Thirty Pieces of Silver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8E58A-D233-454A-A70F-74118726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825625"/>
            <a:ext cx="8127423" cy="4351338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Then I said to them, “If it is agreeable to you, give me my wages; and if not, refrain.” So they weighed out for my wages thirty pieces of silver. </a:t>
            </a:r>
          </a:p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And the Lord said to me, “Throw it to the potter” - that princely price they set on me. So I took the thirty pieces of silver and threw them into the house of the Lord for the potter.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  Zechariah 11:12-13</a:t>
            </a:r>
          </a:p>
        </p:txBody>
      </p:sp>
      <p:pic>
        <p:nvPicPr>
          <p:cNvPr id="3074" name="Picture 2" descr="30 Pieces Of Silver Transp - Thirty Pieces Of Silver - Free Transparent PNG  Download - PNGkey">
            <a:extLst>
              <a:ext uri="{FF2B5EF4-FFF2-40B4-BE49-F238E27FC236}">
                <a16:creationId xmlns:a16="http://schemas.microsoft.com/office/drawing/2014/main" id="{400DA8B5-91B2-425D-A21E-0250A2ED5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8" r="22151"/>
          <a:stretch/>
        </p:blipFill>
        <p:spPr bwMode="auto">
          <a:xfrm>
            <a:off x="6317673" y="4504764"/>
            <a:ext cx="2576944" cy="214051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03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75FC7-F1E8-4341-9466-147CFC2B9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Thirty Pieces of Silver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8E58A-D233-454A-A70F-74118726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825624"/>
            <a:ext cx="8127423" cy="4819649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Then I said to them, “If it is agreeable to you, give me my wages; and if not, refrain.” So they weighed out for my wages thirty pieces of silver. </a:t>
            </a:r>
          </a:p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And the Lord said to me, “Throw it to the potter” - that princely price they set on me. So I took the thirty pieces of silver and threw them into the house of the Lord for the potter.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    Zechariah 11:12-13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</a:rPr>
              <a:t>     Matthew 27:3-10</a:t>
            </a:r>
          </a:p>
        </p:txBody>
      </p:sp>
      <p:pic>
        <p:nvPicPr>
          <p:cNvPr id="3074" name="Picture 2" descr="30 Pieces Of Silver Transp - Thirty Pieces Of Silver - Free Transparent PNG  Download - PNGkey">
            <a:extLst>
              <a:ext uri="{FF2B5EF4-FFF2-40B4-BE49-F238E27FC236}">
                <a16:creationId xmlns:a16="http://schemas.microsoft.com/office/drawing/2014/main" id="{400DA8B5-91B2-425D-A21E-0250A2ED5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8" r="22151"/>
          <a:stretch/>
        </p:blipFill>
        <p:spPr bwMode="auto">
          <a:xfrm>
            <a:off x="6317673" y="4504764"/>
            <a:ext cx="2576944" cy="214051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90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uard Spears Jesus Side 4090 | The Roman soldier who pierced… | Flickr">
            <a:extLst>
              <a:ext uri="{FF2B5EF4-FFF2-40B4-BE49-F238E27FC236}">
                <a16:creationId xmlns:a16="http://schemas.microsoft.com/office/drawing/2014/main" id="{A20C342D-EF18-48A7-8AF4-E3ECC264DD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" t="11181" r="2840"/>
          <a:stretch/>
        </p:blipFill>
        <p:spPr bwMode="auto">
          <a:xfrm>
            <a:off x="-1" y="16004"/>
            <a:ext cx="9144001" cy="574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B79E7C-79FE-4712-A0E2-028DC9C31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777352"/>
            <a:ext cx="7886700" cy="981292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4. Look On the One They Pierced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9D17-76FF-4223-9292-BF4B648A4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869" y="154777"/>
            <a:ext cx="8238259" cy="213122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“…Then they will look on Me whom they pierced. Yes, they will mourn for Him as one mourns for his only son, and grieve for Him as one grieves for a firstborn.”  </a:t>
            </a:r>
          </a:p>
          <a:p>
            <a:pPr marL="0" indent="0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Zechariah 12:10</a:t>
            </a:r>
          </a:p>
        </p:txBody>
      </p:sp>
    </p:spTree>
    <p:extLst>
      <p:ext uri="{BB962C8B-B14F-4D97-AF65-F5344CB8AC3E}">
        <p14:creationId xmlns:p14="http://schemas.microsoft.com/office/powerpoint/2010/main" val="184833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uard Spears Jesus Side 4090 | The Roman soldier who pierced… | Flickr">
            <a:extLst>
              <a:ext uri="{FF2B5EF4-FFF2-40B4-BE49-F238E27FC236}">
                <a16:creationId xmlns:a16="http://schemas.microsoft.com/office/drawing/2014/main" id="{A20C342D-EF18-48A7-8AF4-E3ECC264DD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" t="11181" r="2840"/>
          <a:stretch/>
        </p:blipFill>
        <p:spPr bwMode="auto">
          <a:xfrm>
            <a:off x="-1" y="16004"/>
            <a:ext cx="9144001" cy="574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B79E7C-79FE-4712-A0E2-028DC9C31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777352"/>
            <a:ext cx="7886700" cy="981292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4. Look On the One They Pierced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9D17-76FF-4223-9292-BF4B648A4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869" y="154777"/>
            <a:ext cx="8238259" cy="213122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John 19:31-37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Revelation 1:7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John 12:32-33</a:t>
            </a:r>
          </a:p>
        </p:txBody>
      </p:sp>
    </p:spTree>
    <p:extLst>
      <p:ext uri="{BB962C8B-B14F-4D97-AF65-F5344CB8AC3E}">
        <p14:creationId xmlns:p14="http://schemas.microsoft.com/office/powerpoint/2010/main" val="12808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eat Britain, Scotland, Scottish Highlands, flock of sheep running stock  photo">
            <a:extLst>
              <a:ext uri="{FF2B5EF4-FFF2-40B4-BE49-F238E27FC236}">
                <a16:creationId xmlns:a16="http://schemas.microsoft.com/office/drawing/2014/main" id="{D52E39B6-8E48-4C2F-8455-03A73ECCA4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61" b="24873"/>
          <a:stretch/>
        </p:blipFill>
        <p:spPr bwMode="auto">
          <a:xfrm>
            <a:off x="0" y="4475029"/>
            <a:ext cx="9144000" cy="241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0E0089-D363-4B23-AFA6-4438E43F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9451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Strike the Shepherd, Sheep Scatter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8BFEE-012F-4FC1-BF7C-0313AB6DD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4618"/>
            <a:ext cx="7886700" cy="4902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“‘Awake, O sword, against My Shepherd, against the Man who is My Companion,’ says the Lord of hosts. ‘Strike the Shepherd, and the sheep will be scattered…’”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Zechariah 13:7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56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eat Britain, Scotland, Scottish Highlands, flock of sheep running stock  photo">
            <a:extLst>
              <a:ext uri="{FF2B5EF4-FFF2-40B4-BE49-F238E27FC236}">
                <a16:creationId xmlns:a16="http://schemas.microsoft.com/office/drawing/2014/main" id="{D52E39B6-8E48-4C2F-8455-03A73ECCA4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61" b="24873"/>
          <a:stretch/>
        </p:blipFill>
        <p:spPr bwMode="auto">
          <a:xfrm>
            <a:off x="0" y="4475029"/>
            <a:ext cx="9144000" cy="241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0E0089-D363-4B23-AFA6-4438E43F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9451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Strike the Shepherd, Sheep Scatter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8BFEE-012F-4FC1-BF7C-0313AB6DD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4618"/>
            <a:ext cx="7886700" cy="4902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“‘Awake, O sword, against My Shepherd, against the Man who is My Companion,’ says the Lord of hosts. ‘Strike the Shepherd, and the sheep will be scattered…’”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Zechariah 13:7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5D321-11DF-4352-B5E8-0FBA1813D341}"/>
              </a:ext>
            </a:extLst>
          </p:cNvPr>
          <p:cNvSpPr txBox="1"/>
          <p:nvPr/>
        </p:nvSpPr>
        <p:spPr>
          <a:xfrm>
            <a:off x="3929496" y="3443106"/>
            <a:ext cx="4585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26:31, 56</a:t>
            </a:r>
          </a:p>
        </p:txBody>
      </p:sp>
    </p:spTree>
    <p:extLst>
      <p:ext uri="{BB962C8B-B14F-4D97-AF65-F5344CB8AC3E}">
        <p14:creationId xmlns:p14="http://schemas.microsoft.com/office/powerpoint/2010/main" val="47698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echariah 12 and Biblical Prophecy | Remember… God Is in Control - Sponsor  an Olive Tree in Israel">
            <a:extLst>
              <a:ext uri="{FF2B5EF4-FFF2-40B4-BE49-F238E27FC236}">
                <a16:creationId xmlns:a16="http://schemas.microsoft.com/office/drawing/2014/main" id="{DDD0291E-6895-4CE8-948C-3732181DB8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" t="28750" r="1" b="19351"/>
          <a:stretch/>
        </p:blipFill>
        <p:spPr bwMode="auto">
          <a:xfrm>
            <a:off x="20" y="0"/>
            <a:ext cx="9143980" cy="2175164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3F98C-2EB8-47EF-80FC-658BCD2B2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45" y="2355274"/>
            <a:ext cx="8186301" cy="3850264"/>
          </a:xfrm>
        </p:spPr>
        <p:txBody>
          <a:bodyPr anchor="ctr">
            <a:normAutofit/>
          </a:bodyPr>
          <a:lstStyle/>
          <a:p>
            <a:r>
              <a:rPr lang="en-US" sz="3200" b="1" dirty="0"/>
              <a:t>Jesus was humble, betrayed by His own for 30 pieces of silver, abandoned by His supporters, and hung on a cross to die as a spectacle. </a:t>
            </a:r>
          </a:p>
          <a:p>
            <a:r>
              <a:rPr lang="en-US" sz="3200" b="1" dirty="0"/>
              <a:t>However, God’s Servant the Branch was exalted to sit and reign as King and Priest! </a:t>
            </a:r>
          </a:p>
        </p:txBody>
      </p:sp>
    </p:spTree>
    <p:extLst>
      <p:ext uri="{BB962C8B-B14F-4D97-AF65-F5344CB8AC3E}">
        <p14:creationId xmlns:p14="http://schemas.microsoft.com/office/powerpoint/2010/main" val="212929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Zechariah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“Behold, your King is coming to you.”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echariah 12 and Biblical Prophecy | Remember… God Is in Control - Sponsor  an Olive Tree in Israel">
            <a:extLst>
              <a:ext uri="{FF2B5EF4-FFF2-40B4-BE49-F238E27FC236}">
                <a16:creationId xmlns:a16="http://schemas.microsoft.com/office/drawing/2014/main" id="{DDD0291E-6895-4CE8-948C-3732181DB8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" r="1" b="1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3F98C-2EB8-47EF-80FC-658BCD2B2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45" y="3752850"/>
            <a:ext cx="8186301" cy="2452687"/>
          </a:xfrm>
        </p:spPr>
        <p:txBody>
          <a:bodyPr anchor="ctr">
            <a:normAutofit/>
          </a:bodyPr>
          <a:lstStyle/>
          <a:p>
            <a:r>
              <a:rPr lang="en-US" b="1" dirty="0"/>
              <a:t>Most quoted Minor Prophet in the New Testament. </a:t>
            </a:r>
          </a:p>
          <a:p>
            <a:r>
              <a:rPr lang="en-US" b="1" dirty="0"/>
              <a:t>His images are a prominent part of the book of Revelation. </a:t>
            </a:r>
          </a:p>
          <a:p>
            <a:r>
              <a:rPr lang="en-US" b="1" dirty="0"/>
              <a:t>Gives us more specific Messianic Prophecies than any other Minor Prophet. </a:t>
            </a:r>
          </a:p>
        </p:txBody>
      </p:sp>
    </p:spTree>
    <p:extLst>
      <p:ext uri="{BB962C8B-B14F-4D97-AF65-F5344CB8AC3E}">
        <p14:creationId xmlns:p14="http://schemas.microsoft.com/office/powerpoint/2010/main" val="221338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echariah 12 and Biblical Prophecy | Remember… God Is in Control - Sponsor  an Olive Tree in Israel">
            <a:extLst>
              <a:ext uri="{FF2B5EF4-FFF2-40B4-BE49-F238E27FC236}">
                <a16:creationId xmlns:a16="http://schemas.microsoft.com/office/drawing/2014/main" id="{DDD0291E-6895-4CE8-948C-3732181DB8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" r="1" b="1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3F98C-2EB8-47EF-80FC-658BCD2B2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45" y="3752850"/>
            <a:ext cx="8186301" cy="2452687"/>
          </a:xfrm>
        </p:spPr>
        <p:txBody>
          <a:bodyPr anchor="ctr">
            <a:normAutofit/>
          </a:bodyPr>
          <a:lstStyle/>
          <a:p>
            <a:r>
              <a:rPr lang="en-US" b="1" dirty="0"/>
              <a:t>Contemporary of Haggai (Ezra 5:1). </a:t>
            </a:r>
          </a:p>
          <a:p>
            <a:r>
              <a:rPr lang="en-US" b="1" dirty="0"/>
              <a:t>Haggai focused on the shame of stopping work on the temple for selfish reasons. </a:t>
            </a:r>
          </a:p>
          <a:p>
            <a:r>
              <a:rPr lang="en-US" b="1" dirty="0"/>
              <a:t>Zechariah focused on the future. They needed to prepare for what was coming! </a:t>
            </a:r>
          </a:p>
        </p:txBody>
      </p:sp>
    </p:spTree>
    <p:extLst>
      <p:ext uri="{BB962C8B-B14F-4D97-AF65-F5344CB8AC3E}">
        <p14:creationId xmlns:p14="http://schemas.microsoft.com/office/powerpoint/2010/main" val="59884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d a little child shall lead them |">
            <a:extLst>
              <a:ext uri="{FF2B5EF4-FFF2-40B4-BE49-F238E27FC236}">
                <a16:creationId xmlns:a16="http://schemas.microsoft.com/office/drawing/2014/main" id="{9632760E-D2C9-4AD0-B0FC-C5C6851B2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08" y="4391890"/>
            <a:ext cx="4716492" cy="250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41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d a little child shall lead them |">
            <a:extLst>
              <a:ext uri="{FF2B5EF4-FFF2-40B4-BE49-F238E27FC236}">
                <a16:creationId xmlns:a16="http://schemas.microsoft.com/office/drawing/2014/main" id="{9632760E-D2C9-4AD0-B0FC-C5C6851B2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08" y="4391890"/>
            <a:ext cx="4716492" cy="250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“There shall come forth a Rod from the stem of Jesse, and a Branch shall grow out of his roots.”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Isaiah 11:1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1781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d a little child shall lead them |">
            <a:extLst>
              <a:ext uri="{FF2B5EF4-FFF2-40B4-BE49-F238E27FC236}">
                <a16:creationId xmlns:a16="http://schemas.microsoft.com/office/drawing/2014/main" id="{9632760E-D2C9-4AD0-B0FC-C5C6851B2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08" y="4391890"/>
            <a:ext cx="4716492" cy="250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“‘Behold, the days are coming,’ says the Lord, ‘that I will raise to David a Branch of righteousness; a King shall reign and prosper, and execute judgment and righteousness in the earth.’”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Jeremiah 23:5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3888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d a little child shall lead them |">
            <a:extLst>
              <a:ext uri="{FF2B5EF4-FFF2-40B4-BE49-F238E27FC236}">
                <a16:creationId xmlns:a16="http://schemas.microsoft.com/office/drawing/2014/main" id="{9632760E-D2C9-4AD0-B0FC-C5C6851B2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08" y="4391890"/>
            <a:ext cx="4716492" cy="250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“Hear, O Joshua, the high priest, you and your companions who sit before you, for they are a wondrous sign; for behold, I am bringing forth My Servant the BRANCH.”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Zechariah 3:8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2861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d a little child shall lead them |">
            <a:extLst>
              <a:ext uri="{FF2B5EF4-FFF2-40B4-BE49-F238E27FC236}">
                <a16:creationId xmlns:a16="http://schemas.microsoft.com/office/drawing/2014/main" id="{9632760E-D2C9-4AD0-B0FC-C5C6851B2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08" y="4391890"/>
            <a:ext cx="4716492" cy="250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F02200-B65A-466F-B071-A2D329D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CB50-1555-4377-8CEE-3F1CDEEC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“Then speak to him, saying, ‘Thus says the Lord of hosts, saying: “Behold, the Man whose name is the BRANCH… </a:t>
            </a:r>
          </a:p>
          <a:p>
            <a:pPr marL="0" indent="0">
              <a:buNone/>
            </a:pPr>
            <a:r>
              <a:rPr lang="en-US" sz="3200" b="1" dirty="0"/>
              <a:t>  Yes, He shall build the temple of the Lord. He shall bear the glory, and </a:t>
            </a:r>
            <a:r>
              <a:rPr lang="en-US" sz="3200" b="1" dirty="0">
                <a:highlight>
                  <a:srgbClr val="FFFF00"/>
                </a:highlight>
              </a:rPr>
              <a:t>shall sit and rule on His throne</a:t>
            </a:r>
            <a:r>
              <a:rPr lang="en-US" sz="3200" b="1" dirty="0"/>
              <a:t>; so </a:t>
            </a:r>
            <a:r>
              <a:rPr lang="en-US" sz="3200" b="1" dirty="0">
                <a:highlight>
                  <a:srgbClr val="FFFF00"/>
                </a:highlight>
              </a:rPr>
              <a:t>He shall be a priest on His throne</a:t>
            </a:r>
            <a:r>
              <a:rPr lang="en-US" sz="3200" b="1" dirty="0"/>
              <a:t>, and the counsel of peace shall </a:t>
            </a:r>
            <a:br>
              <a:rPr lang="en-US" sz="3200" b="1" dirty="0"/>
            </a:br>
            <a:r>
              <a:rPr lang="en-US" sz="3200" b="1" dirty="0"/>
              <a:t>be between them both.”’”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Zechariah 6:12-13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5667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797</Words>
  <Application>Microsoft Office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Rockwell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1. The Branch</vt:lpstr>
      <vt:lpstr>1. The Branch</vt:lpstr>
      <vt:lpstr>1. The Branch</vt:lpstr>
      <vt:lpstr>1. The Branch</vt:lpstr>
      <vt:lpstr>1. The Branch</vt:lpstr>
      <vt:lpstr>2. Your King is Coming to You</vt:lpstr>
      <vt:lpstr>2. Your King is Coming to You</vt:lpstr>
      <vt:lpstr>3. Thirty Pieces of Silver</vt:lpstr>
      <vt:lpstr>3. Thirty Pieces of Silver</vt:lpstr>
      <vt:lpstr>4. Look On the One They Pierced</vt:lpstr>
      <vt:lpstr>4. Look On the One They Pierced</vt:lpstr>
      <vt:lpstr>5. Strike the Shepherd, Sheep Scatter</vt:lpstr>
      <vt:lpstr>5. Strike the Shepherd, Sheep Scatter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109</cp:revision>
  <dcterms:created xsi:type="dcterms:W3CDTF">2008-03-16T18:22:36Z</dcterms:created>
  <dcterms:modified xsi:type="dcterms:W3CDTF">2022-01-09T20:41:19Z</dcterms:modified>
</cp:coreProperties>
</file>