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  <p:sldMasterId id="2147483758" r:id="rId2"/>
  </p:sldMasterIdLst>
  <p:notesMasterIdLst>
    <p:notesMasterId r:id="rId14"/>
  </p:notesMasterIdLst>
  <p:sldIdLst>
    <p:sldId id="259" r:id="rId3"/>
    <p:sldId id="256" r:id="rId4"/>
    <p:sldId id="257" r:id="rId5"/>
    <p:sldId id="279" r:id="rId6"/>
    <p:sldId id="280" r:id="rId7"/>
    <p:sldId id="276" r:id="rId8"/>
    <p:sldId id="277" r:id="rId9"/>
    <p:sldId id="278" r:id="rId10"/>
    <p:sldId id="281" r:id="rId11"/>
    <p:sldId id="273" r:id="rId12"/>
    <p:sldId id="51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9" d="100"/>
          <a:sy n="79" d="100"/>
        </p:scale>
        <p:origin x="118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9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498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787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676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47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13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0679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70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758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68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161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3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B2291-DE2D-431C-8FE3-7550865DF5BF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E324B-DB37-42D5-8ADB-2A1F8E389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9891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4897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253D-C091-48FF-AF28-A16436711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585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How to keep our zeal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pointed in the right direction. 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AF9E5B8-58EC-4A94-ACB7-F85303ADF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32165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Learn right from wrong.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Learn to determine what is best in any situation.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b="1" dirty="0"/>
              <a:t>Learn to maintain our focus. </a:t>
            </a:r>
          </a:p>
        </p:txBody>
      </p:sp>
      <p:pic>
        <p:nvPicPr>
          <p:cNvPr id="5" name="Picture 6" descr="565 Red Motorcycle Helmet Illustrations &amp;amp; Clip Art - iStock">
            <a:extLst>
              <a:ext uri="{FF2B5EF4-FFF2-40B4-BE49-F238E27FC236}">
                <a16:creationId xmlns:a16="http://schemas.microsoft.com/office/drawing/2014/main" id="{F6E79024-4A80-4BAA-A82D-054F71A711F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89" b="17166"/>
          <a:stretch/>
        </p:blipFill>
        <p:spPr bwMode="auto">
          <a:xfrm>
            <a:off x="1657350" y="4507185"/>
            <a:ext cx="5829300" cy="229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167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787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0253D-C091-48FF-AF28-A16436711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665697"/>
            <a:ext cx="7772400" cy="23876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Zealous for the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Right Things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A05085-ED88-47E8-ACF9-503F16ABCD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805834"/>
            <a:ext cx="6858000" cy="824188"/>
          </a:xfrm>
        </p:spPr>
        <p:txBody>
          <a:bodyPr>
            <a:normAutofit/>
          </a:bodyPr>
          <a:lstStyle/>
          <a:p>
            <a:r>
              <a:rPr lang="en-US" sz="3200" b="1" dirty="0"/>
              <a:t>“zealous for good works” Titus 2:14</a:t>
            </a:r>
          </a:p>
        </p:txBody>
      </p:sp>
      <p:pic>
        <p:nvPicPr>
          <p:cNvPr id="4" name="Picture 2" descr="28,587 Fire Flames Heat Background Photos - Free &amp; Royalty-Free Stock  Photos from Dreamstime">
            <a:extLst>
              <a:ext uri="{FF2B5EF4-FFF2-40B4-BE49-F238E27FC236}">
                <a16:creationId xmlns:a16="http://schemas.microsoft.com/office/drawing/2014/main" id="{DAC3D5B1-16F5-49D9-A407-65706AB088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3" y="4426226"/>
            <a:ext cx="9131577" cy="2484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3272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“great energy or enthusiasm in </a:t>
            </a:r>
            <a:br>
              <a:rPr lang="en-US" b="1" dirty="0"/>
            </a:br>
            <a:r>
              <a:rPr lang="en-US" b="1" dirty="0"/>
              <a:t>pursuit of a cause or objective” </a:t>
            </a:r>
          </a:p>
          <a:p>
            <a:endParaRPr lang="en-US" b="1" dirty="0"/>
          </a:p>
          <a:p>
            <a:r>
              <a:rPr lang="en-US" b="1" dirty="0"/>
              <a:t>Translated from Greek </a:t>
            </a:r>
            <a:br>
              <a:rPr lang="en-US" b="1" dirty="0"/>
            </a:br>
            <a:r>
              <a:rPr lang="en-US" b="1" dirty="0"/>
              <a:t>word </a:t>
            </a:r>
            <a:r>
              <a:rPr lang="en-US" b="1" i="1" dirty="0" err="1"/>
              <a:t>zelos</a:t>
            </a:r>
            <a:r>
              <a:rPr lang="en-US" b="1" dirty="0"/>
              <a:t>.</a:t>
            </a:r>
          </a:p>
          <a:p>
            <a:r>
              <a:rPr lang="en-US" b="1" dirty="0"/>
              <a:t>“to be hot, or heat” </a:t>
            </a:r>
          </a:p>
        </p:txBody>
      </p:sp>
      <p:pic>
        <p:nvPicPr>
          <p:cNvPr id="1026" name="Picture 2" descr="Campfire clipart transparent - Clipart World">
            <a:extLst>
              <a:ext uri="{FF2B5EF4-FFF2-40B4-BE49-F238E27FC236}">
                <a16:creationId xmlns:a16="http://schemas.microsoft.com/office/drawing/2014/main" id="{AB51BFAD-CB64-4D2A-9AF5-8DD14A145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2916" y="2965176"/>
            <a:ext cx="2253276" cy="3218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38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91755-FBB9-49BA-A2F6-C45EC63F3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>
                <a:latin typeface="+mn-lt"/>
              </a:rPr>
              <a:t>What is Zeal?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BEC75-FBDD-4451-ABF7-A1F10E83E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Zeal is the fuel that fires the engine, which propels the car, but the steering has to work for the car to get to where it needs to go. </a:t>
            </a:r>
          </a:p>
        </p:txBody>
      </p:sp>
      <p:pic>
        <p:nvPicPr>
          <p:cNvPr id="1030" name="Picture 6" descr="565 Red Motorcycle Helmet Illustrations &amp;amp; Clip Art - iStock">
            <a:extLst>
              <a:ext uri="{FF2B5EF4-FFF2-40B4-BE49-F238E27FC236}">
                <a16:creationId xmlns:a16="http://schemas.microsoft.com/office/drawing/2014/main" id="{DE24D580-4E0D-4F3A-BB97-A291D0B92D9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89" b="17166"/>
          <a:stretch/>
        </p:blipFill>
        <p:spPr bwMode="auto">
          <a:xfrm>
            <a:off x="1657350" y="3884337"/>
            <a:ext cx="5829300" cy="2292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5143456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4AD72-8675-46CC-947A-F6082AFB08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887896"/>
            <a:ext cx="7886700" cy="5289067"/>
          </a:xfrm>
        </p:spPr>
        <p:txBody>
          <a:bodyPr/>
          <a:lstStyle/>
          <a:p>
            <a:pPr marL="514350" indent="-514350">
              <a:buSzPct val="80000"/>
              <a:buFont typeface="+mj-lt"/>
              <a:buAutoNum type="arabicPeriod" startAt="17"/>
            </a:pPr>
            <a:r>
              <a:rPr lang="en-US" sz="3200" b="1" dirty="0"/>
              <a:t>They zealously court you, but for no good; yes, they want to exclude you, that you may be zealous for them. </a:t>
            </a:r>
          </a:p>
          <a:p>
            <a:pPr marL="514350" indent="-514350">
              <a:buSzPct val="80000"/>
              <a:buFont typeface="+mj-lt"/>
              <a:buAutoNum type="arabicPeriod" startAt="17"/>
            </a:pPr>
            <a:r>
              <a:rPr lang="en-US" sz="3200" b="1" dirty="0"/>
              <a:t>But it is good to be zealous in a good thing always, and not only when I am present with you. </a:t>
            </a:r>
          </a:p>
          <a:p>
            <a:pPr marL="0" indent="0" algn="r">
              <a:buNone/>
            </a:pPr>
            <a:r>
              <a:rPr lang="en-US" b="1" dirty="0"/>
              <a:t>Galatians 4:17-18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20749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DD48-0FC9-4A35-8FAA-810754F1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1. Christians are expected to know right from wrong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FF71DA-5D44-4E4E-9098-53A5378AE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438400"/>
            <a:ext cx="7886700" cy="3738562"/>
          </a:xfrm>
        </p:spPr>
        <p:txBody>
          <a:bodyPr>
            <a:normAutofit/>
          </a:bodyPr>
          <a:lstStyle/>
          <a:p>
            <a:r>
              <a:rPr lang="en-US" sz="3200" b="1" dirty="0"/>
              <a:t>Romans 12:9</a:t>
            </a:r>
          </a:p>
          <a:p>
            <a:r>
              <a:rPr lang="en-US" sz="3200" b="1" dirty="0"/>
              <a:t>Psalm 119:160</a:t>
            </a:r>
          </a:p>
          <a:p>
            <a:r>
              <a:rPr lang="en-US" sz="3200" b="1" dirty="0"/>
              <a:t>Hebrews 5:12-14</a:t>
            </a:r>
          </a:p>
        </p:txBody>
      </p:sp>
      <p:pic>
        <p:nvPicPr>
          <p:cNvPr id="2050" name="Picture 2" descr="354 Hand On Steering Wheel Illustrations &amp;amp; Clip Art - iStock">
            <a:extLst>
              <a:ext uri="{FF2B5EF4-FFF2-40B4-BE49-F238E27FC236}">
                <a16:creationId xmlns:a16="http://schemas.microsoft.com/office/drawing/2014/main" id="{77CBA773-7BE1-440C-8E44-0A31A0AB9D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92" b="17434"/>
          <a:stretch/>
        </p:blipFill>
        <p:spPr bwMode="auto">
          <a:xfrm>
            <a:off x="5053374" y="3909390"/>
            <a:ext cx="3676495" cy="258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59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DD48-0FC9-4A35-8FAA-810754F1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2. Christians are expected to know what is best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FF71DA-5D44-4E4E-9098-53A5378AE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04661"/>
            <a:ext cx="7886700" cy="3672301"/>
          </a:xfrm>
        </p:spPr>
        <p:txBody>
          <a:bodyPr>
            <a:normAutofit/>
          </a:bodyPr>
          <a:lstStyle/>
          <a:p>
            <a:r>
              <a:rPr lang="en-US" sz="3200" b="1" dirty="0"/>
              <a:t>Luke 10:38-42</a:t>
            </a:r>
          </a:p>
        </p:txBody>
      </p:sp>
      <p:pic>
        <p:nvPicPr>
          <p:cNvPr id="4" name="Picture 2" descr="354 Hand On Steering Wheel Illustrations &amp;amp; Clip Art - iStock">
            <a:extLst>
              <a:ext uri="{FF2B5EF4-FFF2-40B4-BE49-F238E27FC236}">
                <a16:creationId xmlns:a16="http://schemas.microsoft.com/office/drawing/2014/main" id="{D28A61AB-F275-4B66-8C3E-BC6E10C099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92" b="17434"/>
          <a:stretch/>
        </p:blipFill>
        <p:spPr bwMode="auto">
          <a:xfrm>
            <a:off x="5053374" y="3909390"/>
            <a:ext cx="3676495" cy="258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020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DD48-0FC9-4A35-8FAA-810754F1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Christians are expected to maintain their focus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FF71DA-5D44-4E4E-9098-53A5378AE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52870"/>
            <a:ext cx="7886700" cy="39240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b="1" dirty="0"/>
              <a:t>“For Demas has forsaken me, having loved this present world, and has departed for Thessalonica…”</a:t>
            </a:r>
          </a:p>
          <a:p>
            <a:pPr marL="0" indent="0">
              <a:buNone/>
            </a:pPr>
            <a:endParaRPr lang="en-US" sz="800" b="1" dirty="0"/>
          </a:p>
          <a:p>
            <a:pPr marL="0" indent="0">
              <a:buNone/>
            </a:pPr>
            <a:r>
              <a:rPr lang="en-US" sz="3200" b="1" dirty="0"/>
              <a:t>2 Timothy 4:10</a:t>
            </a:r>
          </a:p>
          <a:p>
            <a:endParaRPr lang="en-US" sz="3200" b="1" dirty="0"/>
          </a:p>
        </p:txBody>
      </p:sp>
      <p:pic>
        <p:nvPicPr>
          <p:cNvPr id="4" name="Picture 2" descr="354 Hand On Steering Wheel Illustrations &amp;amp; Clip Art - iStock">
            <a:extLst>
              <a:ext uri="{FF2B5EF4-FFF2-40B4-BE49-F238E27FC236}">
                <a16:creationId xmlns:a16="http://schemas.microsoft.com/office/drawing/2014/main" id="{D11FF698-36CF-491A-BE1A-59009130A1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592" b="17434"/>
          <a:stretch/>
        </p:blipFill>
        <p:spPr bwMode="auto">
          <a:xfrm>
            <a:off x="5053374" y="3909390"/>
            <a:ext cx="3676495" cy="258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43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EDD48-0FC9-4A35-8FAA-810754F1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+mn-lt"/>
              </a:rPr>
              <a:t>3. Christians are expected to maintain their focus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0FF71DA-5D44-4E4E-9098-53A5378AED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4329"/>
            <a:ext cx="7886700" cy="4162633"/>
          </a:xfrm>
        </p:spPr>
        <p:txBody>
          <a:bodyPr>
            <a:normAutofit/>
          </a:bodyPr>
          <a:lstStyle/>
          <a:p>
            <a:r>
              <a:rPr lang="en-US" sz="3200" b="1" dirty="0"/>
              <a:t>The pleasures of this world (2 Tim. 4:10). </a:t>
            </a:r>
          </a:p>
          <a:p>
            <a:r>
              <a:rPr lang="en-US" sz="3200" b="1" dirty="0"/>
              <a:t>Persecution and suffering (Acts 14:22).</a:t>
            </a:r>
          </a:p>
          <a:p>
            <a:r>
              <a:rPr lang="en-US" sz="3200" b="1" dirty="0"/>
              <a:t>Pride; hurt feelings (Phil. 2:3-4). 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DB65941-1F2A-43B5-8BBA-5F92DC4D30C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38" b="9930"/>
          <a:stretch/>
        </p:blipFill>
        <p:spPr bwMode="auto">
          <a:xfrm>
            <a:off x="2804491" y="4095645"/>
            <a:ext cx="3535017" cy="2617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9807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theme/theme1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262</Words>
  <Application>Microsoft Office PowerPoint</Application>
  <PresentationFormat>On-screen Show (4:3)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3_Office Theme</vt:lpstr>
      <vt:lpstr>2_Office Theme</vt:lpstr>
      <vt:lpstr>PowerPoint Presentation</vt:lpstr>
      <vt:lpstr>Zealous for the  Right Things</vt:lpstr>
      <vt:lpstr>What is Zeal?</vt:lpstr>
      <vt:lpstr>What is Zeal?</vt:lpstr>
      <vt:lpstr>PowerPoint Presentation</vt:lpstr>
      <vt:lpstr>1. Christians are expected to know right from wrong</vt:lpstr>
      <vt:lpstr>2. Christians are expected to know what is best</vt:lpstr>
      <vt:lpstr>3. Christians are expected to maintain their focus</vt:lpstr>
      <vt:lpstr>3. Christians are expected to maintain their focus</vt:lpstr>
      <vt:lpstr>How to keep our zeal  pointed in the right direction. 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102</cp:revision>
  <dcterms:created xsi:type="dcterms:W3CDTF">2008-03-16T18:22:36Z</dcterms:created>
  <dcterms:modified xsi:type="dcterms:W3CDTF">2021-12-13T14:25:03Z</dcterms:modified>
</cp:coreProperties>
</file>