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58" r:id="rId2"/>
  </p:sldMasterIdLst>
  <p:notesMasterIdLst>
    <p:notesMasterId r:id="rId16"/>
  </p:notesMasterIdLst>
  <p:sldIdLst>
    <p:sldId id="259" r:id="rId3"/>
    <p:sldId id="256" r:id="rId4"/>
    <p:sldId id="257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73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98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7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76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47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13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67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70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5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8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16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2291-DE2D-431C-8FE3-7550865DF5BF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89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89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F2E20-6AB3-4CDB-814E-089C9767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Zeal for His Father’s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C1A61-3A7F-4FE4-BF32-4BF77309E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365"/>
            <a:ext cx="7886700" cy="3950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“I must work the works of Him who sent Me while it is day; the night is coming when no one can work.”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John 9:4</a:t>
            </a:r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69926A27-EC28-4620-AFBE-18A85180E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4819650" y="4667533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55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F2E20-6AB3-4CDB-814E-089C9767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Zeal for His Father’s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C1A61-3A7F-4FE4-BF32-4BF77309E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365"/>
            <a:ext cx="7886700" cy="3950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“I have glorified You on the earth. I have finished the work which You have given Me to do.”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John 17:4</a:t>
            </a:r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69926A27-EC28-4620-AFBE-18A85180E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4819650" y="4667533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7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DAC3D5B1-16F5-49D9-A407-65706AB08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373217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A0253D-C091-48FF-AF28-A1643671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5858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Zeal of Jesus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AF9E5B8-58EC-4A94-ACB7-F85303ADF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3105"/>
            <a:ext cx="7886700" cy="435133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His Love for the Father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His Love for the Father’s Work</a:t>
            </a:r>
          </a:p>
        </p:txBody>
      </p:sp>
    </p:spTree>
    <p:extLst>
      <p:ext uri="{BB962C8B-B14F-4D97-AF65-F5344CB8AC3E}">
        <p14:creationId xmlns:p14="http://schemas.microsoft.com/office/powerpoint/2010/main" val="2971674893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577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253D-C091-48FF-AF28-A16436711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65697"/>
            <a:ext cx="7772400" cy="238760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Zeal of Jesus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A05085-ED88-47E8-ACF9-503F16ABC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805834"/>
            <a:ext cx="6858000" cy="824188"/>
          </a:xfrm>
        </p:spPr>
        <p:txBody>
          <a:bodyPr>
            <a:normAutofit/>
          </a:bodyPr>
          <a:lstStyle/>
          <a:p>
            <a:r>
              <a:rPr lang="en-US" sz="3200" b="1" dirty="0"/>
              <a:t>“zealous for good works” Titus 2:14</a:t>
            </a:r>
          </a:p>
        </p:txBody>
      </p:sp>
      <p:pic>
        <p:nvPicPr>
          <p:cNvPr id="4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DAC3D5B1-16F5-49D9-A407-65706AB08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426226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272740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 energy or enthusiasm in </a:t>
            </a:r>
            <a:br>
              <a:rPr lang="en-US" b="1" dirty="0"/>
            </a:br>
            <a:r>
              <a:rPr lang="en-US" b="1" dirty="0"/>
              <a:t>pursuit of a cause or objective” </a:t>
            </a:r>
          </a:p>
          <a:p>
            <a:endParaRPr lang="en-US" b="1" dirty="0"/>
          </a:p>
          <a:p>
            <a:r>
              <a:rPr lang="en-US" b="1" dirty="0"/>
              <a:t>Translated from Greek </a:t>
            </a:r>
            <a:br>
              <a:rPr lang="en-US" b="1" dirty="0"/>
            </a:br>
            <a:r>
              <a:rPr lang="en-US" b="1" dirty="0"/>
              <a:t>word </a:t>
            </a:r>
            <a:r>
              <a:rPr lang="en-US" b="1" i="1" dirty="0" err="1"/>
              <a:t>zelos</a:t>
            </a:r>
            <a:r>
              <a:rPr lang="en-US" b="1" dirty="0"/>
              <a:t>.</a:t>
            </a:r>
          </a:p>
          <a:p>
            <a:r>
              <a:rPr lang="en-US" b="1" dirty="0"/>
              <a:t>“to be hot, or heat” </a:t>
            </a:r>
          </a:p>
        </p:txBody>
      </p:sp>
      <p:pic>
        <p:nvPicPr>
          <p:cNvPr id="1026" name="Picture 2" descr="Campfire clipart transparent - Clipart World">
            <a:extLst>
              <a:ext uri="{FF2B5EF4-FFF2-40B4-BE49-F238E27FC236}">
                <a16:creationId xmlns:a16="http://schemas.microsoft.com/office/drawing/2014/main" id="{AB51BFAD-CB64-4D2A-9AF5-8DD14A145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848" y="3429000"/>
            <a:ext cx="2253276" cy="321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38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A32FF-A1C7-4E2F-A06C-E55EAB9B7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Zeal for His Father’s Honor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708B-6477-4A58-B201-AF31B4473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John 2:13-17</a:t>
            </a:r>
          </a:p>
          <a:p>
            <a:endParaRPr lang="en-US" sz="800" b="1" dirty="0"/>
          </a:p>
          <a:p>
            <a:r>
              <a:rPr lang="en-US" sz="3200" b="1" dirty="0"/>
              <a:t>They were doing business in a place that honored God’s presence and was to be used as a place for spiritual service, prayer, and worship. </a:t>
            </a:r>
          </a:p>
          <a:p>
            <a:r>
              <a:rPr lang="en-US" sz="3200" b="1" dirty="0"/>
              <a:t>They had turned His Father’s temple into a stockyard and a bank. </a:t>
            </a:r>
          </a:p>
        </p:txBody>
      </p:sp>
    </p:spTree>
    <p:extLst>
      <p:ext uri="{BB962C8B-B14F-4D97-AF65-F5344CB8AC3E}">
        <p14:creationId xmlns:p14="http://schemas.microsoft.com/office/powerpoint/2010/main" val="212477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A32FF-A1C7-4E2F-A06C-E55EAB9B7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Zeal for His Father’s Honor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708B-6477-4A58-B201-AF31B4473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John 2:13-17</a:t>
            </a:r>
          </a:p>
          <a:p>
            <a:endParaRPr lang="en-US" sz="800" b="1" dirty="0"/>
          </a:p>
          <a:p>
            <a:r>
              <a:rPr lang="en-US" sz="3200" b="1" dirty="0"/>
              <a:t>They were doing business in a place that honored God’s presence and was to be used as a place for spiritual service, prayer, and worship. </a:t>
            </a:r>
          </a:p>
          <a:p>
            <a:r>
              <a:rPr lang="en-US" sz="3200" b="1" dirty="0"/>
              <a:t>They had turned His Father’s temple into a stockyard and a bank.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0C03558-E546-41C2-BFB4-BE68EF7DCE59}"/>
              </a:ext>
            </a:extLst>
          </p:cNvPr>
          <p:cNvSpPr/>
          <p:nvPr/>
        </p:nvSpPr>
        <p:spPr>
          <a:xfrm>
            <a:off x="2266122" y="3975652"/>
            <a:ext cx="6069495" cy="251722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2356A-6861-4D14-8759-6F4D400BFC29}"/>
              </a:ext>
            </a:extLst>
          </p:cNvPr>
          <p:cNvSpPr txBox="1"/>
          <p:nvPr/>
        </p:nvSpPr>
        <p:spPr>
          <a:xfrm>
            <a:off x="2544418" y="4174434"/>
            <a:ext cx="5486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 you and I react when people are running down God, making fun of God, or using His name in vain?</a:t>
            </a:r>
          </a:p>
        </p:txBody>
      </p:sp>
    </p:spTree>
    <p:extLst>
      <p:ext uri="{BB962C8B-B14F-4D97-AF65-F5344CB8AC3E}">
        <p14:creationId xmlns:p14="http://schemas.microsoft.com/office/powerpoint/2010/main" val="250121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F2E20-6AB3-4CDB-814E-089C9767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Zeal for His Father’s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C1A61-3A7F-4FE4-BF32-4BF77309E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Began at an early age (Luke 2:49). </a:t>
            </a:r>
          </a:p>
          <a:p>
            <a:r>
              <a:rPr lang="en-US" sz="3200" b="1" dirty="0"/>
              <a:t>Seen at the start of His ministry </a:t>
            </a:r>
            <a:br>
              <a:rPr lang="en-US" sz="3200" b="1" dirty="0"/>
            </a:br>
            <a:r>
              <a:rPr lang="en-US" sz="3200" b="1" dirty="0"/>
              <a:t>(Mark 1:35-39). </a:t>
            </a:r>
          </a:p>
          <a:p>
            <a:r>
              <a:rPr lang="en-US" sz="3200" b="1" dirty="0"/>
              <a:t>Seen in statements He made about His work. </a:t>
            </a:r>
          </a:p>
        </p:txBody>
      </p:sp>
    </p:spTree>
    <p:extLst>
      <p:ext uri="{BB962C8B-B14F-4D97-AF65-F5344CB8AC3E}">
        <p14:creationId xmlns:p14="http://schemas.microsoft.com/office/powerpoint/2010/main" val="416143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F2E20-6AB3-4CDB-814E-089C9767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Zeal for His Father’s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C1A61-3A7F-4FE4-BF32-4BF77309E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365"/>
            <a:ext cx="7886700" cy="3950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“Jesus said to them, ‘My food is to do the will of Him who sent Me, and to finish His work.’”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John 4:34</a:t>
            </a:r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69926A27-EC28-4620-AFBE-18A85180E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4819650" y="4667533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66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F2E20-6AB3-4CDB-814E-089C9767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Zeal for His Father’s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C1A61-3A7F-4FE4-BF32-4BF77309E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365"/>
            <a:ext cx="7886700" cy="3950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I have come down from heaven, not to do My own will, but the will of Him who sent Me.”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John 6:38</a:t>
            </a:r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69926A27-EC28-4620-AFBE-18A85180E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4819650" y="4667533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89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F2E20-6AB3-4CDB-814E-089C9767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Zeal for His Father’s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C1A61-3A7F-4FE4-BF32-4BF77309E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365"/>
            <a:ext cx="7886700" cy="3950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“And He who sent Me is with Me. The Father has not left Me alone, for I always do those things that please Him.”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John 8:29</a:t>
            </a:r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69926A27-EC28-4620-AFBE-18A85180E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4819650" y="4667533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50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394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3_Office Theme</vt:lpstr>
      <vt:lpstr>2_Office Theme</vt:lpstr>
      <vt:lpstr>PowerPoint Presentation</vt:lpstr>
      <vt:lpstr>The Zeal of Jesus</vt:lpstr>
      <vt:lpstr>What is Zeal?</vt:lpstr>
      <vt:lpstr>1. Zeal for His Father’s Honor</vt:lpstr>
      <vt:lpstr>1. Zeal for His Father’s Honor</vt:lpstr>
      <vt:lpstr>2. Zeal for His Father’s Work</vt:lpstr>
      <vt:lpstr>2. Zeal for His Father’s Work</vt:lpstr>
      <vt:lpstr>2. Zeal for His Father’s Work</vt:lpstr>
      <vt:lpstr>2. Zeal for His Father’s Work</vt:lpstr>
      <vt:lpstr>2. Zeal for His Father’s Work</vt:lpstr>
      <vt:lpstr>2. Zeal for His Father’s Work</vt:lpstr>
      <vt:lpstr>The Zeal of Jesus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101</cp:revision>
  <dcterms:created xsi:type="dcterms:W3CDTF">2008-03-16T18:22:36Z</dcterms:created>
  <dcterms:modified xsi:type="dcterms:W3CDTF">2021-12-05T21:41:08Z</dcterms:modified>
</cp:coreProperties>
</file>