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704" r:id="rId2"/>
  </p:sldMasterIdLst>
  <p:notesMasterIdLst>
    <p:notesMasterId r:id="rId22"/>
  </p:notesMasterIdLst>
  <p:sldIdLst>
    <p:sldId id="258" r:id="rId3"/>
    <p:sldId id="256" r:id="rId4"/>
    <p:sldId id="257" r:id="rId5"/>
    <p:sldId id="260" r:id="rId6"/>
    <p:sldId id="262" r:id="rId7"/>
    <p:sldId id="263" r:id="rId8"/>
    <p:sldId id="264" r:id="rId9"/>
    <p:sldId id="265" r:id="rId10"/>
    <p:sldId id="266" r:id="rId11"/>
    <p:sldId id="267" r:id="rId12"/>
    <p:sldId id="268" r:id="rId13"/>
    <p:sldId id="575" r:id="rId14"/>
    <p:sldId id="576" r:id="rId15"/>
    <p:sldId id="271" r:id="rId16"/>
    <p:sldId id="577" r:id="rId17"/>
    <p:sldId id="578" r:id="rId18"/>
    <p:sldId id="579" r:id="rId19"/>
    <p:sldId id="580" r:id="rId20"/>
    <p:sldId id="259"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varScale="1">
        <p:scale>
          <a:sx n="79" d="100"/>
          <a:sy n="79" d="100"/>
        </p:scale>
        <p:origin x="1158" y="7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3394"/>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12/5/2021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77748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595734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968603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15661035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4622795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60F119-1FF8-4546-B33C-D899D33F052B}"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1738829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60F119-1FF8-4546-B33C-D899D33F052B}"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2992765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60F119-1FF8-4546-B33C-D899D33F052B}" type="datetimeFigureOut">
              <a:rPr lang="en-US" smtClean="0"/>
              <a:t>12/5/2021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2857051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760F119-1FF8-4546-B33C-D899D33F052B}" type="datetimeFigureOut">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15162879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60F119-1FF8-4546-B33C-D899D33F052B}" type="datetimeFigureOut">
              <a:rPr lang="en-US" smtClean="0"/>
              <a:t>12/5/2021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17029822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60F119-1FF8-4546-B33C-D899D33F052B}"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227775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562557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60F119-1FF8-4546-B33C-D899D33F052B}"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4768031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20102944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2728858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73E935-E74D-413C-B2D3-A5CAFE25187B}"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4218627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73E935-E74D-413C-B2D3-A5CAFE25187B}"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942719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73E935-E74D-413C-B2D3-A5CAFE25187B}" type="datetimeFigureOut">
              <a:rPr lang="en-US" smtClean="0"/>
              <a:t>12/5/2021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503274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73E935-E74D-413C-B2D3-A5CAFE25187B}" type="datetimeFigureOut">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072453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73E935-E74D-413C-B2D3-A5CAFE25187B}" type="datetimeFigureOut">
              <a:rPr lang="en-US" smtClean="0"/>
              <a:t>12/5/2021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560122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853911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418066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73E935-E74D-413C-B2D3-A5CAFE25187B}" type="datetimeFigureOut">
              <a:rPr lang="en-US" smtClean="0"/>
              <a:t>12/5/2021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3A5B79-1615-4B4C-800E-7845CEBDC881}" type="slidenum">
              <a:rPr lang="en-US" smtClean="0"/>
              <a:t>‹#›</a:t>
            </a:fld>
            <a:endParaRPr lang="en-US"/>
          </a:p>
        </p:txBody>
      </p:sp>
    </p:spTree>
    <p:extLst>
      <p:ext uri="{BB962C8B-B14F-4D97-AF65-F5344CB8AC3E}">
        <p14:creationId xmlns:p14="http://schemas.microsoft.com/office/powerpoint/2010/main" val="2819669178"/>
      </p:ext>
    </p:extLst>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60F119-1FF8-4546-B33C-D899D33F052B}" type="datetimeFigureOut">
              <a:rPr lang="en-US" smtClean="0"/>
              <a:t>12/5/2021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0070FE-0EBA-446C-AA80-56E31AE14312}" type="slidenum">
              <a:rPr lang="en-US" smtClean="0"/>
              <a:t>‹#›</a:t>
            </a:fld>
            <a:endParaRPr lang="en-US"/>
          </a:p>
        </p:txBody>
      </p:sp>
    </p:spTree>
    <p:extLst>
      <p:ext uri="{BB962C8B-B14F-4D97-AF65-F5344CB8AC3E}">
        <p14:creationId xmlns:p14="http://schemas.microsoft.com/office/powerpoint/2010/main" val="3549802253"/>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95466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BE7AA-C0E3-43BA-A439-1E951C15228A}"/>
              </a:ext>
            </a:extLst>
          </p:cNvPr>
          <p:cNvSpPr>
            <a:spLocks noGrp="1"/>
          </p:cNvSpPr>
          <p:nvPr>
            <p:ph type="title"/>
          </p:nvPr>
        </p:nvSpPr>
        <p:spPr/>
        <p:txBody>
          <a:bodyPr/>
          <a:lstStyle/>
          <a:p>
            <a:pPr algn="ctr"/>
            <a:r>
              <a:rPr lang="en-US" b="1" dirty="0">
                <a:latin typeface="+mn-lt"/>
              </a:rPr>
              <a:t>The Holy Spirit is Exclusive</a:t>
            </a:r>
          </a:p>
        </p:txBody>
      </p:sp>
      <p:sp>
        <p:nvSpPr>
          <p:cNvPr id="4" name="Content Placeholder 3">
            <a:extLst>
              <a:ext uri="{FF2B5EF4-FFF2-40B4-BE49-F238E27FC236}">
                <a16:creationId xmlns:a16="http://schemas.microsoft.com/office/drawing/2014/main" id="{93B1C678-A992-4729-A8BC-CDA6D5FB116B}"/>
              </a:ext>
            </a:extLst>
          </p:cNvPr>
          <p:cNvSpPr>
            <a:spLocks noGrp="1"/>
          </p:cNvSpPr>
          <p:nvPr>
            <p:ph sz="half" idx="1"/>
          </p:nvPr>
        </p:nvSpPr>
        <p:spPr/>
        <p:txBody>
          <a:bodyPr/>
          <a:lstStyle/>
          <a:p>
            <a:pPr marL="0" indent="0" algn="ctr">
              <a:buNone/>
            </a:pPr>
            <a:r>
              <a:rPr lang="en-US" b="1" dirty="0"/>
              <a:t>Ephesians 4:3-6</a:t>
            </a:r>
          </a:p>
        </p:txBody>
      </p:sp>
      <p:sp>
        <p:nvSpPr>
          <p:cNvPr id="5" name="Content Placeholder 4">
            <a:extLst>
              <a:ext uri="{FF2B5EF4-FFF2-40B4-BE49-F238E27FC236}">
                <a16:creationId xmlns:a16="http://schemas.microsoft.com/office/drawing/2014/main" id="{B1C6F0B1-F0DA-4A27-9F43-F81EB8C02CFA}"/>
              </a:ext>
            </a:extLst>
          </p:cNvPr>
          <p:cNvSpPr>
            <a:spLocks noGrp="1"/>
          </p:cNvSpPr>
          <p:nvPr>
            <p:ph sz="half" idx="2"/>
          </p:nvPr>
        </p:nvSpPr>
        <p:spPr>
          <a:xfrm>
            <a:off x="5134119" y="2141536"/>
            <a:ext cx="2863471" cy="4035427"/>
          </a:xfrm>
        </p:spPr>
        <p:txBody>
          <a:bodyPr>
            <a:normAutofit/>
          </a:bodyPr>
          <a:lstStyle/>
          <a:p>
            <a:r>
              <a:rPr lang="en-US" sz="3200" b="1" dirty="0"/>
              <a:t>One Body</a:t>
            </a:r>
          </a:p>
          <a:p>
            <a:r>
              <a:rPr lang="en-US" sz="3200" b="1" dirty="0"/>
              <a:t>One Spirit</a:t>
            </a:r>
          </a:p>
          <a:p>
            <a:r>
              <a:rPr lang="en-US" sz="3200" b="1" dirty="0"/>
              <a:t>One Hope</a:t>
            </a:r>
          </a:p>
          <a:p>
            <a:r>
              <a:rPr lang="en-US" sz="3200" b="1" dirty="0"/>
              <a:t>One Lord</a:t>
            </a:r>
          </a:p>
          <a:p>
            <a:r>
              <a:rPr lang="en-US" sz="3200" b="1" dirty="0"/>
              <a:t>One Faith</a:t>
            </a:r>
          </a:p>
          <a:p>
            <a:r>
              <a:rPr lang="en-US" sz="3200" b="1" dirty="0"/>
              <a:t>One Baptism</a:t>
            </a:r>
          </a:p>
          <a:p>
            <a:r>
              <a:rPr lang="en-US" sz="3200" b="1" dirty="0"/>
              <a:t>One God</a:t>
            </a:r>
          </a:p>
        </p:txBody>
      </p:sp>
      <p:pic>
        <p:nvPicPr>
          <p:cNvPr id="3076" name="Picture 4" descr="Lean Launchpad Course Has One Spot Left — &amp;gt;&amp;gt;Click Workspace">
            <a:extLst>
              <a:ext uri="{FF2B5EF4-FFF2-40B4-BE49-F238E27FC236}">
                <a16:creationId xmlns:a16="http://schemas.microsoft.com/office/drawing/2014/main" id="{F53D4CBD-7CAC-457D-904C-04E6D7E8038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5005" t="5324" r="22936"/>
          <a:stretch/>
        </p:blipFill>
        <p:spPr bwMode="auto">
          <a:xfrm>
            <a:off x="1105469" y="2620370"/>
            <a:ext cx="2912697" cy="42376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60819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BE7AA-C0E3-43BA-A439-1E951C15228A}"/>
              </a:ext>
            </a:extLst>
          </p:cNvPr>
          <p:cNvSpPr>
            <a:spLocks noGrp="1"/>
          </p:cNvSpPr>
          <p:nvPr>
            <p:ph type="title"/>
          </p:nvPr>
        </p:nvSpPr>
        <p:spPr/>
        <p:txBody>
          <a:bodyPr/>
          <a:lstStyle/>
          <a:p>
            <a:pPr algn="ctr"/>
            <a:r>
              <a:rPr lang="en-US" b="1" dirty="0">
                <a:latin typeface="+mn-lt"/>
              </a:rPr>
              <a:t>The Holy Spirit is Exclusive</a:t>
            </a:r>
          </a:p>
        </p:txBody>
      </p:sp>
      <p:sp>
        <p:nvSpPr>
          <p:cNvPr id="3" name="Content Placeholder 2">
            <a:extLst>
              <a:ext uri="{FF2B5EF4-FFF2-40B4-BE49-F238E27FC236}">
                <a16:creationId xmlns:a16="http://schemas.microsoft.com/office/drawing/2014/main" id="{5F47805C-3E63-4D34-B96B-C5BC015418DC}"/>
              </a:ext>
            </a:extLst>
          </p:cNvPr>
          <p:cNvSpPr>
            <a:spLocks noGrp="1"/>
          </p:cNvSpPr>
          <p:nvPr>
            <p:ph idx="1"/>
          </p:nvPr>
        </p:nvSpPr>
        <p:spPr/>
        <p:txBody>
          <a:bodyPr>
            <a:normAutofit/>
          </a:bodyPr>
          <a:lstStyle/>
          <a:p>
            <a:pPr marL="0" indent="0" algn="ctr">
              <a:buNone/>
            </a:pPr>
            <a:r>
              <a:rPr lang="en-US" sz="4000" b="1" dirty="0"/>
              <a:t>“One God”</a:t>
            </a:r>
          </a:p>
          <a:p>
            <a:r>
              <a:rPr lang="en-US" sz="3200" b="1" dirty="0"/>
              <a:t>Excludes those from various world religions. </a:t>
            </a:r>
          </a:p>
        </p:txBody>
      </p:sp>
    </p:spTree>
    <p:extLst>
      <p:ext uri="{BB962C8B-B14F-4D97-AF65-F5344CB8AC3E}">
        <p14:creationId xmlns:p14="http://schemas.microsoft.com/office/powerpoint/2010/main" val="15800155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BE7AA-C0E3-43BA-A439-1E951C15228A}"/>
              </a:ext>
            </a:extLst>
          </p:cNvPr>
          <p:cNvSpPr>
            <a:spLocks noGrp="1"/>
          </p:cNvSpPr>
          <p:nvPr>
            <p:ph type="title"/>
          </p:nvPr>
        </p:nvSpPr>
        <p:spPr/>
        <p:txBody>
          <a:bodyPr/>
          <a:lstStyle/>
          <a:p>
            <a:pPr algn="ctr"/>
            <a:r>
              <a:rPr lang="en-US" b="1" dirty="0">
                <a:latin typeface="+mn-lt"/>
              </a:rPr>
              <a:t>The Holy Spirit is Exclusive</a:t>
            </a:r>
          </a:p>
        </p:txBody>
      </p:sp>
      <p:sp>
        <p:nvSpPr>
          <p:cNvPr id="3" name="Content Placeholder 2">
            <a:extLst>
              <a:ext uri="{FF2B5EF4-FFF2-40B4-BE49-F238E27FC236}">
                <a16:creationId xmlns:a16="http://schemas.microsoft.com/office/drawing/2014/main" id="{5F47805C-3E63-4D34-B96B-C5BC015418DC}"/>
              </a:ext>
            </a:extLst>
          </p:cNvPr>
          <p:cNvSpPr>
            <a:spLocks noGrp="1"/>
          </p:cNvSpPr>
          <p:nvPr>
            <p:ph idx="1"/>
          </p:nvPr>
        </p:nvSpPr>
        <p:spPr/>
        <p:txBody>
          <a:bodyPr>
            <a:normAutofit/>
          </a:bodyPr>
          <a:lstStyle/>
          <a:p>
            <a:pPr marL="0" indent="0" algn="ctr">
              <a:buNone/>
            </a:pPr>
            <a:r>
              <a:rPr lang="en-US" sz="4000" b="1" dirty="0"/>
              <a:t>“One Hope”</a:t>
            </a:r>
          </a:p>
          <a:p>
            <a:r>
              <a:rPr lang="en-US" sz="3200" b="1" dirty="0"/>
              <a:t>Eternal life in Heaven. </a:t>
            </a:r>
          </a:p>
          <a:p>
            <a:endParaRPr lang="en-US" sz="800" b="1" dirty="0"/>
          </a:p>
          <a:p>
            <a:r>
              <a:rPr lang="en-US" sz="3200" b="1" dirty="0"/>
              <a:t>Some focus on things on this earth. </a:t>
            </a:r>
          </a:p>
          <a:p>
            <a:r>
              <a:rPr lang="en-US" sz="3200" b="1" dirty="0"/>
              <a:t>Some teach eternity will be spent on a renewed earth. </a:t>
            </a:r>
          </a:p>
          <a:p>
            <a:r>
              <a:rPr lang="en-US" sz="3200" b="1" dirty="0"/>
              <a:t>Mormons teach they can become gods over their own planets.</a:t>
            </a:r>
          </a:p>
        </p:txBody>
      </p:sp>
    </p:spTree>
    <p:extLst>
      <p:ext uri="{BB962C8B-B14F-4D97-AF65-F5344CB8AC3E}">
        <p14:creationId xmlns:p14="http://schemas.microsoft.com/office/powerpoint/2010/main" val="31808666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BE7AA-C0E3-43BA-A439-1E951C15228A}"/>
              </a:ext>
            </a:extLst>
          </p:cNvPr>
          <p:cNvSpPr>
            <a:spLocks noGrp="1"/>
          </p:cNvSpPr>
          <p:nvPr>
            <p:ph type="title"/>
          </p:nvPr>
        </p:nvSpPr>
        <p:spPr/>
        <p:txBody>
          <a:bodyPr/>
          <a:lstStyle/>
          <a:p>
            <a:pPr algn="ctr"/>
            <a:r>
              <a:rPr lang="en-US" b="1" dirty="0">
                <a:latin typeface="+mn-lt"/>
              </a:rPr>
              <a:t>The Holy Spirit is Exclusive</a:t>
            </a:r>
          </a:p>
        </p:txBody>
      </p:sp>
      <p:sp>
        <p:nvSpPr>
          <p:cNvPr id="3" name="Content Placeholder 2">
            <a:extLst>
              <a:ext uri="{FF2B5EF4-FFF2-40B4-BE49-F238E27FC236}">
                <a16:creationId xmlns:a16="http://schemas.microsoft.com/office/drawing/2014/main" id="{5F47805C-3E63-4D34-B96B-C5BC015418DC}"/>
              </a:ext>
            </a:extLst>
          </p:cNvPr>
          <p:cNvSpPr>
            <a:spLocks noGrp="1"/>
          </p:cNvSpPr>
          <p:nvPr>
            <p:ph idx="1"/>
          </p:nvPr>
        </p:nvSpPr>
        <p:spPr/>
        <p:txBody>
          <a:bodyPr>
            <a:normAutofit/>
          </a:bodyPr>
          <a:lstStyle/>
          <a:p>
            <a:pPr marL="0" indent="0" algn="ctr">
              <a:buNone/>
            </a:pPr>
            <a:r>
              <a:rPr lang="en-US" sz="4000" b="1" dirty="0"/>
              <a:t>“One Lord”</a:t>
            </a:r>
          </a:p>
          <a:p>
            <a:r>
              <a:rPr lang="en-US" sz="3200" b="1" dirty="0"/>
              <a:t>Jesus Christ</a:t>
            </a:r>
          </a:p>
          <a:p>
            <a:endParaRPr lang="en-US" sz="800" b="1" dirty="0"/>
          </a:p>
          <a:p>
            <a:r>
              <a:rPr lang="en-US" sz="3200" b="1" dirty="0"/>
              <a:t>Jews reject Jesus as the Messiah. </a:t>
            </a:r>
          </a:p>
          <a:p>
            <a:r>
              <a:rPr lang="en-US" sz="3200" b="1" dirty="0"/>
              <a:t>JW’s believe Jesus is a created being. </a:t>
            </a:r>
          </a:p>
          <a:p>
            <a:r>
              <a:rPr lang="en-US" sz="3200" b="1" dirty="0"/>
              <a:t>Muslims and Mormons reject His authority as being final. </a:t>
            </a:r>
          </a:p>
        </p:txBody>
      </p:sp>
    </p:spTree>
    <p:extLst>
      <p:ext uri="{BB962C8B-B14F-4D97-AF65-F5344CB8AC3E}">
        <p14:creationId xmlns:p14="http://schemas.microsoft.com/office/powerpoint/2010/main" val="1222833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BE7AA-C0E3-43BA-A439-1E951C15228A}"/>
              </a:ext>
            </a:extLst>
          </p:cNvPr>
          <p:cNvSpPr>
            <a:spLocks noGrp="1"/>
          </p:cNvSpPr>
          <p:nvPr>
            <p:ph type="title"/>
          </p:nvPr>
        </p:nvSpPr>
        <p:spPr/>
        <p:txBody>
          <a:bodyPr/>
          <a:lstStyle/>
          <a:p>
            <a:pPr algn="ctr"/>
            <a:r>
              <a:rPr lang="en-US" b="1" dirty="0">
                <a:latin typeface="+mn-lt"/>
              </a:rPr>
              <a:t>The Holy Spirit is Exclusive</a:t>
            </a:r>
          </a:p>
        </p:txBody>
      </p:sp>
      <p:sp>
        <p:nvSpPr>
          <p:cNvPr id="3" name="Content Placeholder 2">
            <a:extLst>
              <a:ext uri="{FF2B5EF4-FFF2-40B4-BE49-F238E27FC236}">
                <a16:creationId xmlns:a16="http://schemas.microsoft.com/office/drawing/2014/main" id="{5F47805C-3E63-4D34-B96B-C5BC015418DC}"/>
              </a:ext>
            </a:extLst>
          </p:cNvPr>
          <p:cNvSpPr>
            <a:spLocks noGrp="1"/>
          </p:cNvSpPr>
          <p:nvPr>
            <p:ph idx="1"/>
          </p:nvPr>
        </p:nvSpPr>
        <p:spPr/>
        <p:txBody>
          <a:bodyPr>
            <a:normAutofit/>
          </a:bodyPr>
          <a:lstStyle/>
          <a:p>
            <a:pPr marL="0" indent="0" algn="ctr">
              <a:buNone/>
            </a:pPr>
            <a:r>
              <a:rPr lang="en-US" sz="4000" b="1" dirty="0"/>
              <a:t>“One Spirit”</a:t>
            </a:r>
          </a:p>
          <a:p>
            <a:r>
              <a:rPr lang="en-US" sz="3200" b="1" dirty="0"/>
              <a:t>The Holy Spirit </a:t>
            </a:r>
          </a:p>
          <a:p>
            <a:endParaRPr lang="en-US" sz="800" b="1" dirty="0"/>
          </a:p>
          <a:p>
            <a:r>
              <a:rPr lang="en-US" sz="3200" b="1" dirty="0"/>
              <a:t>Oneness Pentecostals believe the Father, Son, and Holy Spirit are the same person. </a:t>
            </a:r>
          </a:p>
          <a:p>
            <a:r>
              <a:rPr lang="en-US" sz="3200" b="1" dirty="0"/>
              <a:t>The Holy Spirit revealed all truth to mankind (John 14:26; 16:12-13). People believing different things can’t be following the same Spirit. </a:t>
            </a:r>
          </a:p>
        </p:txBody>
      </p:sp>
    </p:spTree>
    <p:extLst>
      <p:ext uri="{BB962C8B-B14F-4D97-AF65-F5344CB8AC3E}">
        <p14:creationId xmlns:p14="http://schemas.microsoft.com/office/powerpoint/2010/main" val="30615940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BE7AA-C0E3-43BA-A439-1E951C15228A}"/>
              </a:ext>
            </a:extLst>
          </p:cNvPr>
          <p:cNvSpPr>
            <a:spLocks noGrp="1"/>
          </p:cNvSpPr>
          <p:nvPr>
            <p:ph type="title"/>
          </p:nvPr>
        </p:nvSpPr>
        <p:spPr/>
        <p:txBody>
          <a:bodyPr/>
          <a:lstStyle/>
          <a:p>
            <a:pPr algn="ctr"/>
            <a:r>
              <a:rPr lang="en-US" b="1" dirty="0">
                <a:latin typeface="+mn-lt"/>
              </a:rPr>
              <a:t>The Holy Spirit is Exclusive</a:t>
            </a:r>
          </a:p>
        </p:txBody>
      </p:sp>
      <p:sp>
        <p:nvSpPr>
          <p:cNvPr id="3" name="Content Placeholder 2">
            <a:extLst>
              <a:ext uri="{FF2B5EF4-FFF2-40B4-BE49-F238E27FC236}">
                <a16:creationId xmlns:a16="http://schemas.microsoft.com/office/drawing/2014/main" id="{5F47805C-3E63-4D34-B96B-C5BC015418DC}"/>
              </a:ext>
            </a:extLst>
          </p:cNvPr>
          <p:cNvSpPr>
            <a:spLocks noGrp="1"/>
          </p:cNvSpPr>
          <p:nvPr>
            <p:ph idx="1"/>
          </p:nvPr>
        </p:nvSpPr>
        <p:spPr/>
        <p:txBody>
          <a:bodyPr>
            <a:normAutofit/>
          </a:bodyPr>
          <a:lstStyle/>
          <a:p>
            <a:pPr marL="0" indent="0" algn="ctr">
              <a:buNone/>
            </a:pPr>
            <a:r>
              <a:rPr lang="en-US" sz="4000" b="1" dirty="0"/>
              <a:t>“One Baptism”</a:t>
            </a:r>
          </a:p>
          <a:p>
            <a:r>
              <a:rPr lang="en-US" sz="3200" b="1" dirty="0"/>
              <a:t>Acts 8:36-39 </a:t>
            </a:r>
          </a:p>
          <a:p>
            <a:endParaRPr lang="en-US" sz="800" b="1" dirty="0"/>
          </a:p>
          <a:p>
            <a:r>
              <a:rPr lang="en-US" sz="3200" b="1" dirty="0"/>
              <a:t>Element – water </a:t>
            </a:r>
          </a:p>
          <a:p>
            <a:r>
              <a:rPr lang="en-US" sz="3200" b="1" dirty="0"/>
              <a:t>Method – immersion </a:t>
            </a:r>
          </a:p>
          <a:p>
            <a:r>
              <a:rPr lang="en-US" sz="3200" b="1" dirty="0"/>
              <a:t>Candidate – penitent believer </a:t>
            </a:r>
          </a:p>
          <a:p>
            <a:r>
              <a:rPr lang="en-US" sz="3200" b="1" dirty="0"/>
              <a:t>Purpose – to be saved</a:t>
            </a:r>
          </a:p>
        </p:txBody>
      </p:sp>
    </p:spTree>
    <p:extLst>
      <p:ext uri="{BB962C8B-B14F-4D97-AF65-F5344CB8AC3E}">
        <p14:creationId xmlns:p14="http://schemas.microsoft.com/office/powerpoint/2010/main" val="34478500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BE7AA-C0E3-43BA-A439-1E951C15228A}"/>
              </a:ext>
            </a:extLst>
          </p:cNvPr>
          <p:cNvSpPr>
            <a:spLocks noGrp="1"/>
          </p:cNvSpPr>
          <p:nvPr>
            <p:ph type="title"/>
          </p:nvPr>
        </p:nvSpPr>
        <p:spPr/>
        <p:txBody>
          <a:bodyPr/>
          <a:lstStyle/>
          <a:p>
            <a:pPr algn="ctr"/>
            <a:r>
              <a:rPr lang="en-US" b="1" dirty="0">
                <a:latin typeface="+mn-lt"/>
              </a:rPr>
              <a:t>The Holy Spirit is Exclusive</a:t>
            </a:r>
          </a:p>
        </p:txBody>
      </p:sp>
      <p:sp>
        <p:nvSpPr>
          <p:cNvPr id="3" name="Content Placeholder 2">
            <a:extLst>
              <a:ext uri="{FF2B5EF4-FFF2-40B4-BE49-F238E27FC236}">
                <a16:creationId xmlns:a16="http://schemas.microsoft.com/office/drawing/2014/main" id="{5F47805C-3E63-4D34-B96B-C5BC015418DC}"/>
              </a:ext>
            </a:extLst>
          </p:cNvPr>
          <p:cNvSpPr>
            <a:spLocks noGrp="1"/>
          </p:cNvSpPr>
          <p:nvPr>
            <p:ph idx="1"/>
          </p:nvPr>
        </p:nvSpPr>
        <p:spPr/>
        <p:txBody>
          <a:bodyPr>
            <a:normAutofit/>
          </a:bodyPr>
          <a:lstStyle/>
          <a:p>
            <a:pPr marL="0" indent="0" algn="ctr">
              <a:buNone/>
            </a:pPr>
            <a:r>
              <a:rPr lang="en-US" sz="4000" b="1" dirty="0"/>
              <a:t>“One Faith”</a:t>
            </a:r>
          </a:p>
          <a:p>
            <a:r>
              <a:rPr lang="en-US" sz="3200" b="1" dirty="0"/>
              <a:t>Body of doctrine to be believed and followed (Jude 3). </a:t>
            </a:r>
          </a:p>
          <a:p>
            <a:endParaRPr lang="en-US" sz="800" b="1" dirty="0"/>
          </a:p>
          <a:p>
            <a:r>
              <a:rPr lang="en-US" sz="3200" b="1" dirty="0"/>
              <a:t>We must agree on doctrine, not agree to disagree (1 Cor. 1:10). </a:t>
            </a:r>
          </a:p>
        </p:txBody>
      </p:sp>
    </p:spTree>
    <p:extLst>
      <p:ext uri="{BB962C8B-B14F-4D97-AF65-F5344CB8AC3E}">
        <p14:creationId xmlns:p14="http://schemas.microsoft.com/office/powerpoint/2010/main" val="1622659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BE7AA-C0E3-43BA-A439-1E951C15228A}"/>
              </a:ext>
            </a:extLst>
          </p:cNvPr>
          <p:cNvSpPr>
            <a:spLocks noGrp="1"/>
          </p:cNvSpPr>
          <p:nvPr>
            <p:ph type="title"/>
          </p:nvPr>
        </p:nvSpPr>
        <p:spPr/>
        <p:txBody>
          <a:bodyPr/>
          <a:lstStyle/>
          <a:p>
            <a:pPr algn="ctr"/>
            <a:r>
              <a:rPr lang="en-US" b="1" dirty="0">
                <a:latin typeface="+mn-lt"/>
              </a:rPr>
              <a:t>The Holy Spirit is Exclusive</a:t>
            </a:r>
          </a:p>
        </p:txBody>
      </p:sp>
      <p:sp>
        <p:nvSpPr>
          <p:cNvPr id="3" name="Content Placeholder 2">
            <a:extLst>
              <a:ext uri="{FF2B5EF4-FFF2-40B4-BE49-F238E27FC236}">
                <a16:creationId xmlns:a16="http://schemas.microsoft.com/office/drawing/2014/main" id="{5F47805C-3E63-4D34-B96B-C5BC015418DC}"/>
              </a:ext>
            </a:extLst>
          </p:cNvPr>
          <p:cNvSpPr>
            <a:spLocks noGrp="1"/>
          </p:cNvSpPr>
          <p:nvPr>
            <p:ph idx="1"/>
          </p:nvPr>
        </p:nvSpPr>
        <p:spPr/>
        <p:txBody>
          <a:bodyPr>
            <a:normAutofit/>
          </a:bodyPr>
          <a:lstStyle/>
          <a:p>
            <a:pPr marL="0" indent="0" algn="ctr">
              <a:buNone/>
            </a:pPr>
            <a:r>
              <a:rPr lang="en-US" sz="4000" b="1" dirty="0"/>
              <a:t>“One Body”</a:t>
            </a:r>
          </a:p>
          <a:p>
            <a:r>
              <a:rPr lang="en-US" sz="3200" b="1" dirty="0"/>
              <a:t>Church (Eph. 1:22-23) </a:t>
            </a:r>
          </a:p>
          <a:p>
            <a:endParaRPr lang="en-US" sz="800" b="1" dirty="0"/>
          </a:p>
          <a:p>
            <a:r>
              <a:rPr lang="en-US" sz="3200" b="1" dirty="0"/>
              <a:t>Jesus only built </a:t>
            </a:r>
            <a:r>
              <a:rPr lang="en-US" sz="3200" b="1" u="sng" dirty="0"/>
              <a:t>one</a:t>
            </a:r>
            <a:r>
              <a:rPr lang="en-US" sz="3200" b="1" dirty="0"/>
              <a:t> church (Matt. 16:18). </a:t>
            </a:r>
          </a:p>
          <a:p>
            <a:r>
              <a:rPr lang="en-US" sz="3200" b="1" dirty="0"/>
              <a:t>Jesus only purchased </a:t>
            </a:r>
            <a:r>
              <a:rPr lang="en-US" sz="3200" b="1" u="sng" dirty="0"/>
              <a:t>one</a:t>
            </a:r>
            <a:r>
              <a:rPr lang="en-US" sz="3200" b="1" dirty="0"/>
              <a:t> church </a:t>
            </a:r>
            <a:br>
              <a:rPr lang="en-US" sz="3200" b="1" dirty="0"/>
            </a:br>
            <a:r>
              <a:rPr lang="en-US" sz="3200" b="1" dirty="0"/>
              <a:t>(Acts 20:28). </a:t>
            </a:r>
          </a:p>
          <a:p>
            <a:r>
              <a:rPr lang="en-US" sz="3200" b="1" dirty="0"/>
              <a:t>Jesus will only save </a:t>
            </a:r>
            <a:r>
              <a:rPr lang="en-US" sz="3200" b="1" u="sng" dirty="0"/>
              <a:t>one</a:t>
            </a:r>
            <a:r>
              <a:rPr lang="en-US" sz="3200" b="1" dirty="0"/>
              <a:t> church (Eph. 5:23). </a:t>
            </a:r>
          </a:p>
        </p:txBody>
      </p:sp>
    </p:spTree>
    <p:extLst>
      <p:ext uri="{BB962C8B-B14F-4D97-AF65-F5344CB8AC3E}">
        <p14:creationId xmlns:p14="http://schemas.microsoft.com/office/powerpoint/2010/main" val="22549751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EAA2A-0D3E-48DE-8BF7-6F47CB2AF9C4}"/>
              </a:ext>
            </a:extLst>
          </p:cNvPr>
          <p:cNvSpPr>
            <a:spLocks noGrp="1"/>
          </p:cNvSpPr>
          <p:nvPr>
            <p:ph type="title"/>
          </p:nvPr>
        </p:nvSpPr>
        <p:spPr/>
        <p:txBody>
          <a:bodyPr/>
          <a:lstStyle/>
          <a:p>
            <a:r>
              <a:rPr lang="en-US" b="1" dirty="0">
                <a:latin typeface="+mn-lt"/>
              </a:rPr>
              <a:t>The Exclusiveness of Christianity</a:t>
            </a:r>
          </a:p>
        </p:txBody>
      </p:sp>
      <p:sp>
        <p:nvSpPr>
          <p:cNvPr id="3" name="Content Placeholder 2">
            <a:extLst>
              <a:ext uri="{FF2B5EF4-FFF2-40B4-BE49-F238E27FC236}">
                <a16:creationId xmlns:a16="http://schemas.microsoft.com/office/drawing/2014/main" id="{04892E96-47BC-4264-A11E-D90221C17247}"/>
              </a:ext>
            </a:extLst>
          </p:cNvPr>
          <p:cNvSpPr>
            <a:spLocks noGrp="1"/>
          </p:cNvSpPr>
          <p:nvPr>
            <p:ph idx="1"/>
          </p:nvPr>
        </p:nvSpPr>
        <p:spPr/>
        <p:txBody>
          <a:bodyPr>
            <a:normAutofit/>
          </a:bodyPr>
          <a:lstStyle/>
          <a:p>
            <a:pPr marL="514350" indent="-514350">
              <a:buFont typeface="+mj-lt"/>
              <a:buAutoNum type="arabicPeriod"/>
            </a:pPr>
            <a:r>
              <a:rPr lang="en-US" sz="3200" b="1" dirty="0"/>
              <a:t>God has never allowed divided devotion. </a:t>
            </a:r>
          </a:p>
          <a:p>
            <a:pPr marL="514350" indent="-514350">
              <a:buFont typeface="+mj-lt"/>
              <a:buAutoNum type="arabicPeriod"/>
            </a:pPr>
            <a:r>
              <a:rPr lang="en-US" sz="3200" b="1" dirty="0"/>
              <a:t>Jesus is the only way to the Father. </a:t>
            </a:r>
          </a:p>
          <a:p>
            <a:pPr marL="514350" indent="-514350">
              <a:buFont typeface="+mj-lt"/>
              <a:buAutoNum type="arabicPeriod"/>
            </a:pPr>
            <a:r>
              <a:rPr lang="en-US" sz="3200" b="1" dirty="0"/>
              <a:t>The Holy Spirit has given clear instructions regarding our unity with others.  </a:t>
            </a:r>
          </a:p>
        </p:txBody>
      </p:sp>
    </p:spTree>
    <p:extLst>
      <p:ext uri="{BB962C8B-B14F-4D97-AF65-F5344CB8AC3E}">
        <p14:creationId xmlns:p14="http://schemas.microsoft.com/office/powerpoint/2010/main" val="1208653673"/>
      </p:ext>
    </p:extLst>
  </p:cSld>
  <p:clrMapOvr>
    <a:masterClrMapping/>
  </p:clrMapOvr>
  <p:transition spd="slow">
    <p:wheel spokes="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602347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14A6D-5E6E-46A8-8181-879FD91364E0}"/>
              </a:ext>
            </a:extLst>
          </p:cNvPr>
          <p:cNvSpPr>
            <a:spLocks noGrp="1"/>
          </p:cNvSpPr>
          <p:nvPr>
            <p:ph type="ctrTitle"/>
          </p:nvPr>
        </p:nvSpPr>
        <p:spPr>
          <a:xfrm>
            <a:off x="685800" y="512762"/>
            <a:ext cx="7772400" cy="2261913"/>
          </a:xfrm>
        </p:spPr>
        <p:txBody>
          <a:bodyPr/>
          <a:lstStyle/>
          <a:p>
            <a:r>
              <a:rPr lang="en-US" b="1" dirty="0">
                <a:latin typeface="+mn-lt"/>
              </a:rPr>
              <a:t>The Exclusiveness of Christianity</a:t>
            </a:r>
          </a:p>
        </p:txBody>
      </p:sp>
      <p:sp>
        <p:nvSpPr>
          <p:cNvPr id="3" name="Subtitle 2">
            <a:extLst>
              <a:ext uri="{FF2B5EF4-FFF2-40B4-BE49-F238E27FC236}">
                <a16:creationId xmlns:a16="http://schemas.microsoft.com/office/drawing/2014/main" id="{1E6E239D-AE0B-459F-949F-09A4AAF510C7}"/>
              </a:ext>
            </a:extLst>
          </p:cNvPr>
          <p:cNvSpPr>
            <a:spLocks noGrp="1"/>
          </p:cNvSpPr>
          <p:nvPr>
            <p:ph type="subTitle" idx="1"/>
          </p:nvPr>
        </p:nvSpPr>
        <p:spPr>
          <a:xfrm>
            <a:off x="1143000" y="2992437"/>
            <a:ext cx="6858000" cy="747050"/>
          </a:xfrm>
        </p:spPr>
        <p:txBody>
          <a:bodyPr>
            <a:normAutofit/>
          </a:bodyPr>
          <a:lstStyle/>
          <a:p>
            <a:r>
              <a:rPr lang="en-US" sz="3200" b="1" dirty="0"/>
              <a:t>Acts 4:8-12</a:t>
            </a:r>
          </a:p>
        </p:txBody>
      </p:sp>
      <p:pic>
        <p:nvPicPr>
          <p:cNvPr id="1026" name="Picture 2" descr="Exclusivity Images, Stock Photos &amp;amp; Vectors | Shutterstock">
            <a:extLst>
              <a:ext uri="{FF2B5EF4-FFF2-40B4-BE49-F238E27FC236}">
                <a16:creationId xmlns:a16="http://schemas.microsoft.com/office/drawing/2014/main" id="{BDC19E8D-61B2-4DE2-B364-3C29D5AE48F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 b="8406"/>
          <a:stretch/>
        </p:blipFill>
        <p:spPr bwMode="auto">
          <a:xfrm>
            <a:off x="971550" y="4083325"/>
            <a:ext cx="7200900" cy="2442836"/>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1062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A4FCBB9-AE97-4A17-82BC-631545C9E734}"/>
              </a:ext>
            </a:extLst>
          </p:cNvPr>
          <p:cNvSpPr>
            <a:spLocks noGrp="1"/>
          </p:cNvSpPr>
          <p:nvPr>
            <p:ph idx="1"/>
          </p:nvPr>
        </p:nvSpPr>
        <p:spPr>
          <a:xfrm>
            <a:off x="628650" y="1678675"/>
            <a:ext cx="7886700" cy="4498288"/>
          </a:xfrm>
        </p:spPr>
        <p:txBody>
          <a:bodyPr>
            <a:normAutofit/>
          </a:bodyPr>
          <a:lstStyle/>
          <a:p>
            <a:pPr marL="0" indent="0">
              <a:buNone/>
            </a:pPr>
            <a:r>
              <a:rPr lang="en-US" sz="3200" b="1" dirty="0"/>
              <a:t>“Nor is there salvation in any other, for there is no other name under heaven given among men by which we must be saved.”</a:t>
            </a:r>
          </a:p>
          <a:p>
            <a:pPr marL="0" indent="0">
              <a:buNone/>
            </a:pPr>
            <a:endParaRPr lang="en-US" sz="800" b="1" dirty="0"/>
          </a:p>
          <a:p>
            <a:pPr marL="0" indent="0">
              <a:buNone/>
            </a:pPr>
            <a:r>
              <a:rPr lang="en-US" sz="3200" b="1" dirty="0"/>
              <a:t>Acts 4:12</a:t>
            </a:r>
          </a:p>
        </p:txBody>
      </p:sp>
      <p:pic>
        <p:nvPicPr>
          <p:cNvPr id="2050" name="Picture 2" descr="Open Bible On White Images, Stock Photos &amp;amp; Vectors | Shutterstock">
            <a:extLst>
              <a:ext uri="{FF2B5EF4-FFF2-40B4-BE49-F238E27FC236}">
                <a16:creationId xmlns:a16="http://schemas.microsoft.com/office/drawing/2014/main" id="{6C292CF9-EAC0-40BF-A500-CD3ECC210BC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7634" b="12771"/>
          <a:stretch/>
        </p:blipFill>
        <p:spPr bwMode="auto">
          <a:xfrm>
            <a:off x="4819650" y="4667533"/>
            <a:ext cx="4324350" cy="18560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02854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BE7AA-C0E3-43BA-A439-1E951C15228A}"/>
              </a:ext>
            </a:extLst>
          </p:cNvPr>
          <p:cNvSpPr>
            <a:spLocks noGrp="1"/>
          </p:cNvSpPr>
          <p:nvPr>
            <p:ph type="title"/>
          </p:nvPr>
        </p:nvSpPr>
        <p:spPr/>
        <p:txBody>
          <a:bodyPr/>
          <a:lstStyle/>
          <a:p>
            <a:pPr algn="ctr"/>
            <a:r>
              <a:rPr lang="en-US" b="1" dirty="0">
                <a:latin typeface="+mn-lt"/>
              </a:rPr>
              <a:t>God is a Jealous God</a:t>
            </a:r>
          </a:p>
        </p:txBody>
      </p:sp>
      <p:sp>
        <p:nvSpPr>
          <p:cNvPr id="3" name="Content Placeholder 2">
            <a:extLst>
              <a:ext uri="{FF2B5EF4-FFF2-40B4-BE49-F238E27FC236}">
                <a16:creationId xmlns:a16="http://schemas.microsoft.com/office/drawing/2014/main" id="{5F47805C-3E63-4D34-B96B-C5BC015418DC}"/>
              </a:ext>
            </a:extLst>
          </p:cNvPr>
          <p:cNvSpPr>
            <a:spLocks noGrp="1"/>
          </p:cNvSpPr>
          <p:nvPr>
            <p:ph idx="1"/>
          </p:nvPr>
        </p:nvSpPr>
        <p:spPr/>
        <p:txBody>
          <a:bodyPr>
            <a:normAutofit/>
          </a:bodyPr>
          <a:lstStyle/>
          <a:p>
            <a:r>
              <a:rPr lang="en-US" sz="3200" b="1" dirty="0"/>
              <a:t>God does not tolerate or allow divided devotion. </a:t>
            </a:r>
          </a:p>
          <a:p>
            <a:r>
              <a:rPr lang="en-US" sz="3200" b="1" dirty="0"/>
              <a:t>Exodus 20:4-6</a:t>
            </a:r>
          </a:p>
        </p:txBody>
      </p:sp>
    </p:spTree>
    <p:extLst>
      <p:ext uri="{BB962C8B-B14F-4D97-AF65-F5344CB8AC3E}">
        <p14:creationId xmlns:p14="http://schemas.microsoft.com/office/powerpoint/2010/main" val="818338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BE7AA-C0E3-43BA-A439-1E951C15228A}"/>
              </a:ext>
            </a:extLst>
          </p:cNvPr>
          <p:cNvSpPr>
            <a:spLocks noGrp="1"/>
          </p:cNvSpPr>
          <p:nvPr>
            <p:ph type="title"/>
          </p:nvPr>
        </p:nvSpPr>
        <p:spPr/>
        <p:txBody>
          <a:bodyPr/>
          <a:lstStyle/>
          <a:p>
            <a:pPr algn="ctr"/>
            <a:r>
              <a:rPr lang="en-US" b="1" dirty="0">
                <a:latin typeface="+mn-lt"/>
              </a:rPr>
              <a:t>God is a Jealous God</a:t>
            </a:r>
          </a:p>
        </p:txBody>
      </p:sp>
      <p:sp>
        <p:nvSpPr>
          <p:cNvPr id="3" name="Content Placeholder 2">
            <a:extLst>
              <a:ext uri="{FF2B5EF4-FFF2-40B4-BE49-F238E27FC236}">
                <a16:creationId xmlns:a16="http://schemas.microsoft.com/office/drawing/2014/main" id="{5F47805C-3E63-4D34-B96B-C5BC015418DC}"/>
              </a:ext>
            </a:extLst>
          </p:cNvPr>
          <p:cNvSpPr>
            <a:spLocks noGrp="1"/>
          </p:cNvSpPr>
          <p:nvPr>
            <p:ph idx="1"/>
          </p:nvPr>
        </p:nvSpPr>
        <p:spPr>
          <a:xfrm>
            <a:off x="628650" y="1825624"/>
            <a:ext cx="7886700" cy="4667249"/>
          </a:xfrm>
        </p:spPr>
        <p:txBody>
          <a:bodyPr>
            <a:normAutofit fontScale="92500" lnSpcReduction="20000"/>
          </a:bodyPr>
          <a:lstStyle/>
          <a:p>
            <a:pPr marL="0" indent="0">
              <a:buNone/>
            </a:pPr>
            <a:r>
              <a:rPr lang="en-US" sz="3200" b="1" dirty="0"/>
              <a:t>   Now therefore, fear the Lord, serve Him in sincerity and in truth, and put away the gods which your fathers served on the other side of the River and in Egypt. Serve the Lord! </a:t>
            </a:r>
          </a:p>
          <a:p>
            <a:pPr marL="0" indent="0">
              <a:buNone/>
            </a:pPr>
            <a:r>
              <a:rPr lang="en-US" sz="3200" b="1" dirty="0"/>
              <a:t>   And if it seems evil to you to serve the Lord, choose for yourselves this day whom you will serve, whether the gods which your fathers served that were on the other side of the River, or the gods of the Amorites, in whose land you dwell. But as for me and my house, we will serve the Lord.</a:t>
            </a:r>
          </a:p>
          <a:p>
            <a:pPr marL="0" indent="0">
              <a:buNone/>
            </a:pPr>
            <a:endParaRPr lang="en-US" sz="900" b="1" dirty="0"/>
          </a:p>
          <a:p>
            <a:pPr marL="0" indent="0">
              <a:buNone/>
            </a:pPr>
            <a:r>
              <a:rPr lang="en-US" sz="3200" b="1" dirty="0"/>
              <a:t>Joshua 24:14-15</a:t>
            </a:r>
          </a:p>
        </p:txBody>
      </p:sp>
    </p:spTree>
    <p:extLst>
      <p:ext uri="{BB962C8B-B14F-4D97-AF65-F5344CB8AC3E}">
        <p14:creationId xmlns:p14="http://schemas.microsoft.com/office/powerpoint/2010/main" val="3527955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BE7AA-C0E3-43BA-A439-1E951C15228A}"/>
              </a:ext>
            </a:extLst>
          </p:cNvPr>
          <p:cNvSpPr>
            <a:spLocks noGrp="1"/>
          </p:cNvSpPr>
          <p:nvPr>
            <p:ph type="title"/>
          </p:nvPr>
        </p:nvSpPr>
        <p:spPr/>
        <p:txBody>
          <a:bodyPr/>
          <a:lstStyle/>
          <a:p>
            <a:pPr algn="ctr"/>
            <a:r>
              <a:rPr lang="en-US" b="1" dirty="0">
                <a:latin typeface="+mn-lt"/>
              </a:rPr>
              <a:t>God is a Jealous God</a:t>
            </a:r>
          </a:p>
        </p:txBody>
      </p:sp>
      <p:sp>
        <p:nvSpPr>
          <p:cNvPr id="3" name="Content Placeholder 2">
            <a:extLst>
              <a:ext uri="{FF2B5EF4-FFF2-40B4-BE49-F238E27FC236}">
                <a16:creationId xmlns:a16="http://schemas.microsoft.com/office/drawing/2014/main" id="{5F47805C-3E63-4D34-B96B-C5BC015418DC}"/>
              </a:ext>
            </a:extLst>
          </p:cNvPr>
          <p:cNvSpPr>
            <a:spLocks noGrp="1"/>
          </p:cNvSpPr>
          <p:nvPr>
            <p:ph idx="1"/>
          </p:nvPr>
        </p:nvSpPr>
        <p:spPr>
          <a:xfrm>
            <a:off x="628650" y="1825624"/>
            <a:ext cx="7886700" cy="4667249"/>
          </a:xfrm>
        </p:spPr>
        <p:txBody>
          <a:bodyPr>
            <a:normAutofit/>
          </a:bodyPr>
          <a:lstStyle/>
          <a:p>
            <a:pPr marL="0" indent="0">
              <a:buNone/>
            </a:pPr>
            <a:r>
              <a:rPr lang="en-US" sz="3200" b="1" dirty="0"/>
              <a:t>   Hear, O Israel: The Lord our God, the Lord is one!   </a:t>
            </a:r>
          </a:p>
          <a:p>
            <a:pPr marL="0" indent="0">
              <a:buNone/>
            </a:pPr>
            <a:r>
              <a:rPr lang="en-US" sz="3200" b="1" dirty="0"/>
              <a:t>   You shall love the Lord your God with all your heart, with all your soul, and with all your strength. </a:t>
            </a:r>
          </a:p>
          <a:p>
            <a:pPr marL="0" indent="0">
              <a:buNone/>
            </a:pPr>
            <a:endParaRPr lang="en-US" sz="900" b="1" dirty="0"/>
          </a:p>
          <a:p>
            <a:pPr marL="0" indent="0">
              <a:buNone/>
            </a:pPr>
            <a:r>
              <a:rPr lang="en-US" sz="3200" b="1" dirty="0"/>
              <a:t>Deuteronomy 6:4-5</a:t>
            </a:r>
          </a:p>
        </p:txBody>
      </p:sp>
      <p:pic>
        <p:nvPicPr>
          <p:cNvPr id="4" name="Picture 2" descr="Open Bible On White Images, Stock Photos &amp;amp; Vectors | Shutterstock">
            <a:extLst>
              <a:ext uri="{FF2B5EF4-FFF2-40B4-BE49-F238E27FC236}">
                <a16:creationId xmlns:a16="http://schemas.microsoft.com/office/drawing/2014/main" id="{F2CBBC20-70BE-400E-9734-A1CCDE4DDDA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7634" b="12771"/>
          <a:stretch/>
        </p:blipFill>
        <p:spPr bwMode="auto">
          <a:xfrm>
            <a:off x="4819650" y="4667533"/>
            <a:ext cx="4324350" cy="18560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4152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BE7AA-C0E3-43BA-A439-1E951C15228A}"/>
              </a:ext>
            </a:extLst>
          </p:cNvPr>
          <p:cNvSpPr>
            <a:spLocks noGrp="1"/>
          </p:cNvSpPr>
          <p:nvPr>
            <p:ph type="title"/>
          </p:nvPr>
        </p:nvSpPr>
        <p:spPr/>
        <p:txBody>
          <a:bodyPr/>
          <a:lstStyle/>
          <a:p>
            <a:pPr algn="ctr"/>
            <a:r>
              <a:rPr lang="en-US" b="1" dirty="0">
                <a:latin typeface="+mn-lt"/>
              </a:rPr>
              <a:t>Jesus is Exclusive</a:t>
            </a:r>
          </a:p>
        </p:txBody>
      </p:sp>
      <p:sp>
        <p:nvSpPr>
          <p:cNvPr id="3" name="Content Placeholder 2">
            <a:extLst>
              <a:ext uri="{FF2B5EF4-FFF2-40B4-BE49-F238E27FC236}">
                <a16:creationId xmlns:a16="http://schemas.microsoft.com/office/drawing/2014/main" id="{5F47805C-3E63-4D34-B96B-C5BC015418DC}"/>
              </a:ext>
            </a:extLst>
          </p:cNvPr>
          <p:cNvSpPr>
            <a:spLocks noGrp="1"/>
          </p:cNvSpPr>
          <p:nvPr>
            <p:ph idx="1"/>
          </p:nvPr>
        </p:nvSpPr>
        <p:spPr/>
        <p:txBody>
          <a:bodyPr>
            <a:normAutofit/>
          </a:bodyPr>
          <a:lstStyle/>
          <a:p>
            <a:endParaRPr lang="en-US" sz="3200" b="1" dirty="0"/>
          </a:p>
        </p:txBody>
      </p:sp>
    </p:spTree>
    <p:extLst>
      <p:ext uri="{BB962C8B-B14F-4D97-AF65-F5344CB8AC3E}">
        <p14:creationId xmlns:p14="http://schemas.microsoft.com/office/powerpoint/2010/main" val="14662503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BE7AA-C0E3-43BA-A439-1E951C15228A}"/>
              </a:ext>
            </a:extLst>
          </p:cNvPr>
          <p:cNvSpPr>
            <a:spLocks noGrp="1"/>
          </p:cNvSpPr>
          <p:nvPr>
            <p:ph type="title"/>
          </p:nvPr>
        </p:nvSpPr>
        <p:spPr/>
        <p:txBody>
          <a:bodyPr/>
          <a:lstStyle/>
          <a:p>
            <a:pPr algn="ctr"/>
            <a:r>
              <a:rPr lang="en-US" b="1" dirty="0">
                <a:latin typeface="+mn-lt"/>
              </a:rPr>
              <a:t>Jesus is Exclusive</a:t>
            </a:r>
          </a:p>
        </p:txBody>
      </p:sp>
      <p:sp>
        <p:nvSpPr>
          <p:cNvPr id="3" name="Content Placeholder 2">
            <a:extLst>
              <a:ext uri="{FF2B5EF4-FFF2-40B4-BE49-F238E27FC236}">
                <a16:creationId xmlns:a16="http://schemas.microsoft.com/office/drawing/2014/main" id="{5F47805C-3E63-4D34-B96B-C5BC015418DC}"/>
              </a:ext>
            </a:extLst>
          </p:cNvPr>
          <p:cNvSpPr>
            <a:spLocks noGrp="1"/>
          </p:cNvSpPr>
          <p:nvPr>
            <p:ph idx="1"/>
          </p:nvPr>
        </p:nvSpPr>
        <p:spPr>
          <a:xfrm>
            <a:off x="628650" y="2190467"/>
            <a:ext cx="7886700" cy="3986496"/>
          </a:xfrm>
        </p:spPr>
        <p:txBody>
          <a:bodyPr>
            <a:normAutofit/>
          </a:bodyPr>
          <a:lstStyle/>
          <a:p>
            <a:pPr marL="0" indent="0">
              <a:buNone/>
            </a:pPr>
            <a:r>
              <a:rPr lang="en-US" sz="3200" b="1" dirty="0"/>
              <a:t>“Jesus said to him, ‘I am the way, the truth, and the life. No one comes to the Father except through Me.’” </a:t>
            </a:r>
          </a:p>
          <a:p>
            <a:pPr marL="0" indent="0">
              <a:buNone/>
            </a:pPr>
            <a:endParaRPr lang="en-US" sz="800" b="1" dirty="0"/>
          </a:p>
          <a:p>
            <a:pPr marL="0" indent="0">
              <a:buNone/>
            </a:pPr>
            <a:r>
              <a:rPr lang="en-US" sz="3200" b="1" dirty="0"/>
              <a:t>John 14:6</a:t>
            </a:r>
          </a:p>
          <a:p>
            <a:endParaRPr lang="en-US" sz="3200" b="1" dirty="0"/>
          </a:p>
        </p:txBody>
      </p:sp>
      <p:pic>
        <p:nvPicPr>
          <p:cNvPr id="4" name="Picture 2" descr="Open Bible On White Images, Stock Photos &amp;amp; Vectors | Shutterstock">
            <a:extLst>
              <a:ext uri="{FF2B5EF4-FFF2-40B4-BE49-F238E27FC236}">
                <a16:creationId xmlns:a16="http://schemas.microsoft.com/office/drawing/2014/main" id="{1A879EDA-0A08-492B-83B9-846B3466453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7634" b="12771"/>
          <a:stretch/>
        </p:blipFill>
        <p:spPr bwMode="auto">
          <a:xfrm>
            <a:off x="4819650" y="4667533"/>
            <a:ext cx="4324350" cy="18560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23022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BE7AA-C0E3-43BA-A439-1E951C15228A}"/>
              </a:ext>
            </a:extLst>
          </p:cNvPr>
          <p:cNvSpPr>
            <a:spLocks noGrp="1"/>
          </p:cNvSpPr>
          <p:nvPr>
            <p:ph type="title"/>
          </p:nvPr>
        </p:nvSpPr>
        <p:spPr/>
        <p:txBody>
          <a:bodyPr/>
          <a:lstStyle/>
          <a:p>
            <a:pPr algn="ctr"/>
            <a:r>
              <a:rPr lang="en-US" b="1" dirty="0">
                <a:latin typeface="+mn-lt"/>
              </a:rPr>
              <a:t>The Holy Spirit is Exclusive</a:t>
            </a:r>
          </a:p>
        </p:txBody>
      </p:sp>
      <p:sp>
        <p:nvSpPr>
          <p:cNvPr id="3" name="Content Placeholder 2">
            <a:extLst>
              <a:ext uri="{FF2B5EF4-FFF2-40B4-BE49-F238E27FC236}">
                <a16:creationId xmlns:a16="http://schemas.microsoft.com/office/drawing/2014/main" id="{5F47805C-3E63-4D34-B96B-C5BC015418DC}"/>
              </a:ext>
            </a:extLst>
          </p:cNvPr>
          <p:cNvSpPr>
            <a:spLocks noGrp="1"/>
          </p:cNvSpPr>
          <p:nvPr>
            <p:ph idx="1"/>
          </p:nvPr>
        </p:nvSpPr>
        <p:spPr/>
        <p:txBody>
          <a:bodyPr>
            <a:normAutofit/>
          </a:bodyPr>
          <a:lstStyle/>
          <a:p>
            <a:endParaRPr lang="en-US" sz="3200" b="1" dirty="0"/>
          </a:p>
        </p:txBody>
      </p:sp>
    </p:spTree>
    <p:extLst>
      <p:ext uri="{BB962C8B-B14F-4D97-AF65-F5344CB8AC3E}">
        <p14:creationId xmlns:p14="http://schemas.microsoft.com/office/powerpoint/2010/main" val="1270643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803</TotalTime>
  <Words>566</Words>
  <Application>Microsoft Office PowerPoint</Application>
  <PresentationFormat>On-screen Show (4:3)</PresentationFormat>
  <Paragraphs>80</Paragraphs>
  <Slides>19</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19</vt:i4>
      </vt:variant>
    </vt:vector>
  </HeadingPairs>
  <TitlesOfParts>
    <vt:vector size="24" baseType="lpstr">
      <vt:lpstr>Arial</vt:lpstr>
      <vt:lpstr>Calibri</vt:lpstr>
      <vt:lpstr>Calibri Light</vt:lpstr>
      <vt:lpstr>2_Office Theme</vt:lpstr>
      <vt:lpstr>3_Office Theme</vt:lpstr>
      <vt:lpstr>PowerPoint Presentation</vt:lpstr>
      <vt:lpstr>The Exclusiveness of Christianity</vt:lpstr>
      <vt:lpstr>PowerPoint Presentation</vt:lpstr>
      <vt:lpstr>God is a Jealous God</vt:lpstr>
      <vt:lpstr>God is a Jealous God</vt:lpstr>
      <vt:lpstr>God is a Jealous God</vt:lpstr>
      <vt:lpstr>Jesus is Exclusive</vt:lpstr>
      <vt:lpstr>Jesus is Exclusive</vt:lpstr>
      <vt:lpstr>The Holy Spirit is Exclusive</vt:lpstr>
      <vt:lpstr>The Holy Spirit is Exclusive</vt:lpstr>
      <vt:lpstr>The Holy Spirit is Exclusive</vt:lpstr>
      <vt:lpstr>The Holy Spirit is Exclusive</vt:lpstr>
      <vt:lpstr>The Holy Spirit is Exclusive</vt:lpstr>
      <vt:lpstr>The Holy Spirit is Exclusive</vt:lpstr>
      <vt:lpstr>The Holy Spirit is Exclusive</vt:lpstr>
      <vt:lpstr>The Holy Spirit is Exclusive</vt:lpstr>
      <vt:lpstr>The Holy Spirit is Exclusive</vt:lpstr>
      <vt:lpstr>The Exclusiveness of Christianity</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102</cp:revision>
  <dcterms:created xsi:type="dcterms:W3CDTF">2008-03-16T18:22:36Z</dcterms:created>
  <dcterms:modified xsi:type="dcterms:W3CDTF">2021-12-05T21:41:53Z</dcterms:modified>
</cp:coreProperties>
</file>