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16" r:id="rId2"/>
    <p:sldMasterId id="2147483730" r:id="rId3"/>
    <p:sldMasterId id="2147483758" r:id="rId4"/>
  </p:sldMasterIdLst>
  <p:notesMasterIdLst>
    <p:notesMasterId r:id="rId17"/>
  </p:notesMasterIdLst>
  <p:sldIdLst>
    <p:sldId id="489" r:id="rId5"/>
    <p:sldId id="499" r:id="rId6"/>
    <p:sldId id="500" r:id="rId7"/>
    <p:sldId id="501" r:id="rId8"/>
    <p:sldId id="280" r:id="rId9"/>
    <p:sldId id="276" r:id="rId10"/>
    <p:sldId id="275" r:id="rId11"/>
    <p:sldId id="277" r:id="rId12"/>
    <p:sldId id="278" r:id="rId13"/>
    <p:sldId id="279" r:id="rId14"/>
    <p:sldId id="273" r:id="rId15"/>
    <p:sldId id="48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F674F-5FF1-4C50-AE02-5B1470F93F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53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81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72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6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28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77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59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0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54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74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3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130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740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36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748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175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192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6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98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342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965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450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053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800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124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592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055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516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337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521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812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1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0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5D5E-CE23-4790-97CB-515671AFACD5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1FD0-91B6-4B59-80EE-4FBF7DD38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7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2291-DE2D-431C-8FE3-7550865DF5B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8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44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39171-6C9B-4889-B74C-6343EDE00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Lie # 4 - Zeal is always best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at the beginning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F99A4-CBEB-4ABE-B646-79A10BADB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4087"/>
            <a:ext cx="7886700" cy="4122876"/>
          </a:xfrm>
        </p:spPr>
        <p:txBody>
          <a:bodyPr>
            <a:normAutofit/>
          </a:bodyPr>
          <a:lstStyle/>
          <a:p>
            <a:r>
              <a:rPr lang="en-US" sz="3200" b="1" dirty="0"/>
              <a:t>Luke 8:13-14</a:t>
            </a:r>
          </a:p>
          <a:p>
            <a:endParaRPr lang="en-US" sz="800" b="1" dirty="0"/>
          </a:p>
          <a:p>
            <a:r>
              <a:rPr lang="en-US" sz="3200" b="1" dirty="0"/>
              <a:t>Our zeal doesn’t have to decrease over time. </a:t>
            </a:r>
          </a:p>
          <a:p>
            <a:r>
              <a:rPr lang="en-US" sz="3200" b="1" dirty="0"/>
              <a:t>Like Paul, we can choose to “press on” (Philippians 3:12-15). </a:t>
            </a:r>
          </a:p>
        </p:txBody>
      </p:sp>
    </p:spTree>
    <p:extLst>
      <p:ext uri="{BB962C8B-B14F-4D97-AF65-F5344CB8AC3E}">
        <p14:creationId xmlns:p14="http://schemas.microsoft.com/office/powerpoint/2010/main" val="35968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DAC3D5B1-16F5-49D9-A407-65706AB08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373217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A0253D-C091-48FF-AF28-A1643671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5858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Let’s protect our zeal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against Satan’s lies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AF9E5B8-58EC-4A94-ACB7-F85303ADF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3105"/>
            <a:ext cx="7886700" cy="43513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Zeal is not based on what is new, but on what is true.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Zeal is not measured by what we don’t do, but by our activity.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Zeal is not determined by others.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Zeal can continue to burn hot. </a:t>
            </a:r>
          </a:p>
        </p:txBody>
      </p:sp>
    </p:spTree>
    <p:extLst>
      <p:ext uri="{BB962C8B-B14F-4D97-AF65-F5344CB8AC3E}">
        <p14:creationId xmlns:p14="http://schemas.microsoft.com/office/powerpoint/2010/main" val="2971674893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01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253D-C091-48FF-AF28-A16436711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65697"/>
            <a:ext cx="7772400" cy="238760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Protecting Our Zeal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A05085-ED88-47E8-ACF9-503F16ABC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805834"/>
            <a:ext cx="6858000" cy="824188"/>
          </a:xfrm>
        </p:spPr>
        <p:txBody>
          <a:bodyPr>
            <a:normAutofit/>
          </a:bodyPr>
          <a:lstStyle/>
          <a:p>
            <a:r>
              <a:rPr lang="en-US" sz="3200" b="1" dirty="0"/>
              <a:t>“zealous for good works” Titus 2:14</a:t>
            </a:r>
          </a:p>
        </p:txBody>
      </p:sp>
      <p:pic>
        <p:nvPicPr>
          <p:cNvPr id="4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DAC3D5B1-16F5-49D9-A407-65706AB08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426226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272740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848" y="3429000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38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ucket pouring water clipart - Clip Art Library">
            <a:extLst>
              <a:ext uri="{FF2B5EF4-FFF2-40B4-BE49-F238E27FC236}">
                <a16:creationId xmlns:a16="http://schemas.microsoft.com/office/drawing/2014/main" id="{3904B0AE-E5AB-42DA-ACDF-0DBDECBF1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6487" y="813750"/>
            <a:ext cx="2782055" cy="2936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848" y="3429000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37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ucket pouring water clipart - Clip Art Library">
            <a:extLst>
              <a:ext uri="{FF2B5EF4-FFF2-40B4-BE49-F238E27FC236}">
                <a16:creationId xmlns:a16="http://schemas.microsoft.com/office/drawing/2014/main" id="{F115BA68-A4F4-4CE1-AAC1-6634B4A60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38122" y="98134"/>
            <a:ext cx="1774890" cy="1873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D3C23-85DD-4CCA-87A3-D5A437636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96348"/>
            <a:ext cx="7886700" cy="5580615"/>
          </a:xfrm>
        </p:spPr>
        <p:txBody>
          <a:bodyPr>
            <a:normAutofit/>
          </a:bodyPr>
          <a:lstStyle/>
          <a:p>
            <a:r>
              <a:rPr lang="en-US" sz="3200" b="1" dirty="0"/>
              <a:t>Satan is our enemy. </a:t>
            </a:r>
          </a:p>
          <a:p>
            <a:endParaRPr lang="en-US" sz="800" b="1" dirty="0"/>
          </a:p>
          <a:p>
            <a:r>
              <a:rPr lang="en-US" sz="3200" b="1" dirty="0"/>
              <a:t>We are not ignorant of how he </a:t>
            </a:r>
            <a:br>
              <a:rPr lang="en-US" sz="3200" b="1" dirty="0"/>
            </a:br>
            <a:r>
              <a:rPr lang="en-US" sz="3200" b="1" dirty="0"/>
              <a:t>works to try to destroy us (2 Cor. 2:11). </a:t>
            </a:r>
          </a:p>
          <a:p>
            <a:endParaRPr lang="en-US" sz="800" b="1" dirty="0"/>
          </a:p>
          <a:p>
            <a:r>
              <a:rPr lang="en-US" sz="3200" b="1" dirty="0"/>
              <a:t>“You are of your father the devil, and the desires of your father you want to do. He was a murderer from the beginning, and does not stand in the truth, because there is no truth in him. When he speaks a lie, he speaks from his own resources, for he is a liar and the father of it” (John 8:44). </a:t>
            </a:r>
          </a:p>
        </p:txBody>
      </p:sp>
    </p:spTree>
    <p:extLst>
      <p:ext uri="{BB962C8B-B14F-4D97-AF65-F5344CB8AC3E}">
        <p14:creationId xmlns:p14="http://schemas.microsoft.com/office/powerpoint/2010/main" val="32729371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DD48-0FC9-4A35-8FAA-810754F1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Lie # 1 - Zeal is all about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what’s “new”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FF71DA-5D44-4E4E-9098-53A5378AE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9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DD48-0FC9-4A35-8FAA-810754F1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Lie # 1 - Zeal is all about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what’s “new”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B028D-4EA4-4807-B885-9FF0AFBD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5137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sz="3200" b="1" dirty="0"/>
              <a:t>For this reason I will not be negligent to remind you always of these things, though you know and are established in the present truth. </a:t>
            </a:r>
          </a:p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sz="3200" b="1" dirty="0"/>
              <a:t>Yes, I think it is right, as long as I am in this tent, to </a:t>
            </a:r>
            <a:r>
              <a:rPr lang="en-US" sz="3200" b="1" dirty="0">
                <a:highlight>
                  <a:srgbClr val="FFFF00"/>
                </a:highlight>
              </a:rPr>
              <a:t>stir you up by reminding you</a:t>
            </a:r>
            <a:r>
              <a:rPr lang="en-US" sz="3200" b="1" dirty="0"/>
              <a:t>,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2 Peter 1:12-13</a:t>
            </a:r>
          </a:p>
        </p:txBody>
      </p:sp>
    </p:spTree>
    <p:extLst>
      <p:ext uri="{BB962C8B-B14F-4D97-AF65-F5344CB8AC3E}">
        <p14:creationId xmlns:p14="http://schemas.microsoft.com/office/powerpoint/2010/main" val="13141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CC466-310A-4224-B079-55CA35DB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Lie # 2 - Zeal is measured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by the sins we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6674-617B-4925-913C-B221E02F0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52869"/>
            <a:ext cx="7886700" cy="39240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Pure and undefiled religion before God and the Father is this: to visit orphans and widows in their trouble, and to keep oneself unspotted from the world. </a:t>
            </a:r>
          </a:p>
          <a:p>
            <a:pPr marL="0" indent="0" algn="r">
              <a:buNone/>
            </a:pPr>
            <a:r>
              <a:rPr lang="en-US" sz="3200" b="1" dirty="0"/>
              <a:t>James 1:27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0318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39171-6C9B-4889-B74C-6343EDE00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Lie # 3 - Zeal is evaluated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by judging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F99A4-CBEB-4ABE-B646-79A10BADB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4087"/>
            <a:ext cx="7886700" cy="4122876"/>
          </a:xfrm>
        </p:spPr>
        <p:txBody>
          <a:bodyPr>
            <a:normAutofit/>
          </a:bodyPr>
          <a:lstStyle/>
          <a:p>
            <a:r>
              <a:rPr lang="en-US" sz="3200" b="1" dirty="0"/>
              <a:t>Luke 18:9-12</a:t>
            </a:r>
          </a:p>
          <a:p>
            <a:endParaRPr lang="en-US" sz="800" b="1" dirty="0"/>
          </a:p>
          <a:p>
            <a:r>
              <a:rPr lang="en-US" sz="3200" b="1" dirty="0"/>
              <a:t>We can always find people worse than we are to compare ourselves to. </a:t>
            </a:r>
          </a:p>
          <a:p>
            <a:endParaRPr lang="en-US" sz="800" b="1" dirty="0"/>
          </a:p>
          <a:p>
            <a:r>
              <a:rPr lang="en-US" sz="3200" b="1" dirty="0"/>
              <a:t>We can always find those doing better than we are to compare ourselves to. </a:t>
            </a:r>
          </a:p>
        </p:txBody>
      </p:sp>
    </p:spTree>
    <p:extLst>
      <p:ext uri="{BB962C8B-B14F-4D97-AF65-F5344CB8AC3E}">
        <p14:creationId xmlns:p14="http://schemas.microsoft.com/office/powerpoint/2010/main" val="346092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433</Words>
  <Application>Microsoft Office PowerPoint</Application>
  <PresentationFormat>On-screen Show (4:3)</PresentationFormat>
  <Paragraphs>43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3_Office Theme</vt:lpstr>
      <vt:lpstr>Office Theme</vt:lpstr>
      <vt:lpstr>4_Office Theme</vt:lpstr>
      <vt:lpstr>2_Office Theme</vt:lpstr>
      <vt:lpstr>PowerPoint Presentation</vt:lpstr>
      <vt:lpstr>Protecting Our Zeal</vt:lpstr>
      <vt:lpstr>What is Zeal?</vt:lpstr>
      <vt:lpstr>What is Zeal?</vt:lpstr>
      <vt:lpstr>PowerPoint Presentation</vt:lpstr>
      <vt:lpstr>Lie # 1 - Zeal is all about  what’s “new”</vt:lpstr>
      <vt:lpstr>Lie # 1 - Zeal is all about  what’s “new”</vt:lpstr>
      <vt:lpstr>Lie # 2 - Zeal is measured  by the sins we avoid</vt:lpstr>
      <vt:lpstr>Lie # 3 - Zeal is evaluated  by judging others</vt:lpstr>
      <vt:lpstr>Lie # 4 - Zeal is always best  at the beginning</vt:lpstr>
      <vt:lpstr>Let’s protect our zeal  against Satan’s lies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100</cp:revision>
  <dcterms:created xsi:type="dcterms:W3CDTF">2008-03-16T18:22:36Z</dcterms:created>
  <dcterms:modified xsi:type="dcterms:W3CDTF">2021-11-28T19:03:37Z</dcterms:modified>
</cp:coreProperties>
</file>