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30" r:id="rId2"/>
  </p:sldMasterIdLst>
  <p:notesMasterIdLst>
    <p:notesMasterId r:id="rId15"/>
  </p:notesMasterIdLst>
  <p:sldIdLst>
    <p:sldId id="488" r:id="rId3"/>
    <p:sldId id="256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49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13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74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36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74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17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192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665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9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34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96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45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7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701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52AFA-BF30-4747-A4DA-1DB3F061D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Baptism is for: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FC121-302F-4074-93F5-D550F3C28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2684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The remission of sins - </a:t>
            </a:r>
            <a:r>
              <a:rPr lang="en-US" sz="3200" b="1" dirty="0">
                <a:solidFill>
                  <a:srgbClr val="002060"/>
                </a:solidFill>
              </a:rPr>
              <a:t>Acts 2:38 </a:t>
            </a:r>
          </a:p>
          <a:p>
            <a:r>
              <a:rPr lang="en-US" sz="3200" b="1" dirty="0"/>
              <a:t>Those who hear and understand the gospel - </a:t>
            </a:r>
            <a:r>
              <a:rPr lang="en-US" sz="3200" b="1" dirty="0">
                <a:solidFill>
                  <a:srgbClr val="002060"/>
                </a:solidFill>
              </a:rPr>
              <a:t>Mark 16:15-16</a:t>
            </a:r>
          </a:p>
          <a:p>
            <a:r>
              <a:rPr lang="en-US" sz="3200" b="1" dirty="0"/>
              <a:t>Those who repent - </a:t>
            </a:r>
            <a:r>
              <a:rPr lang="en-US" sz="3200" b="1" dirty="0">
                <a:solidFill>
                  <a:srgbClr val="002060"/>
                </a:solidFill>
              </a:rPr>
              <a:t>Acts 2:38 </a:t>
            </a:r>
          </a:p>
          <a:p>
            <a:r>
              <a:rPr lang="en-US" sz="3200" b="1" dirty="0"/>
              <a:t>Those who confess their faith in Christ - </a:t>
            </a:r>
            <a:br>
              <a:rPr lang="en-US" sz="3200" b="1" dirty="0"/>
            </a:br>
            <a:r>
              <a:rPr lang="en-US" sz="3200" b="1" dirty="0">
                <a:solidFill>
                  <a:srgbClr val="002060"/>
                </a:solidFill>
              </a:rPr>
              <a:t>Acts 8:36-39</a:t>
            </a:r>
          </a:p>
        </p:txBody>
      </p:sp>
    </p:spTree>
    <p:extLst>
      <p:ext uri="{BB962C8B-B14F-4D97-AF65-F5344CB8AC3E}">
        <p14:creationId xmlns:p14="http://schemas.microsoft.com/office/powerpoint/2010/main" val="30389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52AFA-BF30-4747-A4DA-1DB3F061D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Baptism is for: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FC121-302F-4074-93F5-D550F3C28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2684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The remission of sins - </a:t>
            </a:r>
            <a:r>
              <a:rPr lang="en-US" sz="3200" b="1" dirty="0">
                <a:solidFill>
                  <a:srgbClr val="002060"/>
                </a:solidFill>
              </a:rPr>
              <a:t>Acts 2:38 </a:t>
            </a:r>
          </a:p>
          <a:p>
            <a:r>
              <a:rPr lang="en-US" sz="3200" b="1" dirty="0"/>
              <a:t>Those who hear and understand the gospel - </a:t>
            </a:r>
            <a:r>
              <a:rPr lang="en-US" sz="3200" b="1" dirty="0">
                <a:solidFill>
                  <a:srgbClr val="002060"/>
                </a:solidFill>
              </a:rPr>
              <a:t>Mark 16:15-16</a:t>
            </a:r>
          </a:p>
          <a:p>
            <a:r>
              <a:rPr lang="en-US" sz="3200" b="1" dirty="0"/>
              <a:t>Those who repent - </a:t>
            </a:r>
            <a:r>
              <a:rPr lang="en-US" sz="3200" b="1" dirty="0">
                <a:solidFill>
                  <a:srgbClr val="002060"/>
                </a:solidFill>
              </a:rPr>
              <a:t>Acts 2:38 </a:t>
            </a:r>
          </a:p>
          <a:p>
            <a:r>
              <a:rPr lang="en-US" sz="3200" b="1" dirty="0"/>
              <a:t>Those who confess their faith in Christ - </a:t>
            </a:r>
            <a:br>
              <a:rPr lang="en-US" sz="3200" b="1" dirty="0"/>
            </a:br>
            <a:r>
              <a:rPr lang="en-US" sz="3200" b="1" dirty="0">
                <a:solidFill>
                  <a:srgbClr val="002060"/>
                </a:solidFill>
              </a:rPr>
              <a:t>Acts 8:36-39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7BD337C-2284-43E9-B4C4-2C94A957A758}"/>
              </a:ext>
            </a:extLst>
          </p:cNvPr>
          <p:cNvSpPr/>
          <p:nvPr/>
        </p:nvSpPr>
        <p:spPr>
          <a:xfrm>
            <a:off x="3233530" y="4611757"/>
            <a:ext cx="5393635" cy="176253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490A5F-C6F7-4938-97F3-F01B0157CFFE}"/>
              </a:ext>
            </a:extLst>
          </p:cNvPr>
          <p:cNvSpPr txBox="1"/>
          <p:nvPr/>
        </p:nvSpPr>
        <p:spPr>
          <a:xfrm>
            <a:off x="3445566" y="4837045"/>
            <a:ext cx="50035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Infants don’t need this and can’t do this. They are not scriptural candidates for baptism. </a:t>
            </a:r>
          </a:p>
        </p:txBody>
      </p:sp>
    </p:spTree>
    <p:extLst>
      <p:ext uri="{BB962C8B-B14F-4D97-AF65-F5344CB8AC3E}">
        <p14:creationId xmlns:p14="http://schemas.microsoft.com/office/powerpoint/2010/main" val="780727837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364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FEAE4D-15DB-422C-822B-0966BE037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2" y="1999615"/>
            <a:ext cx="6858000" cy="2764028"/>
          </a:xfrm>
        </p:spPr>
        <p:txBody>
          <a:bodyPr anchor="ctr">
            <a:normAutofit/>
          </a:bodyPr>
          <a:lstStyle/>
          <a:p>
            <a:r>
              <a:rPr lang="en-US" sz="6600" b="1" dirty="0">
                <a:latin typeface="+mn-lt"/>
              </a:rPr>
              <a:t>The Conversion </a:t>
            </a:r>
            <a:br>
              <a:rPr lang="en-US" sz="6600" b="1" dirty="0">
                <a:latin typeface="+mn-lt"/>
              </a:rPr>
            </a:br>
            <a:r>
              <a:rPr lang="en-US" sz="6600" b="1" dirty="0">
                <a:latin typeface="+mn-lt"/>
              </a:rPr>
              <a:t>of Lydia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F778E7-3D20-4288-BAFF-F4CD341DD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5184" y="5645150"/>
            <a:ext cx="6193632" cy="631825"/>
          </a:xfrm>
        </p:spPr>
        <p:txBody>
          <a:bodyPr anchor="ctr">
            <a:normAutofit/>
          </a:bodyPr>
          <a:lstStyle/>
          <a:p>
            <a:r>
              <a:rPr lang="en-US" sz="3600" b="1" dirty="0"/>
              <a:t>Acts 16:6-15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14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4F6FF-CCC8-40DA-A14F-B7A98BCBB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We Know About Lydia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B39EA-CCC5-4769-846F-8140976CA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She was away from her home, </a:t>
            </a:r>
          </a:p>
          <a:p>
            <a:r>
              <a:rPr lang="en-US" sz="3200" b="1" dirty="0"/>
              <a:t>Running a business, </a:t>
            </a:r>
          </a:p>
          <a:p>
            <a:r>
              <a:rPr lang="en-US" sz="3200" b="1" dirty="0"/>
              <a:t>In a heathen environment, </a:t>
            </a:r>
          </a:p>
          <a:p>
            <a:r>
              <a:rPr lang="en-US" sz="3200" b="1" dirty="0"/>
              <a:t>Yet she still worshiped God. </a:t>
            </a:r>
          </a:p>
        </p:txBody>
      </p:sp>
    </p:spTree>
    <p:extLst>
      <p:ext uri="{BB962C8B-B14F-4D97-AF65-F5344CB8AC3E}">
        <p14:creationId xmlns:p14="http://schemas.microsoft.com/office/powerpoint/2010/main" val="194047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F4E9E-E8DE-4994-9FFC-B31B0202A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Paul Was Brought To Lydia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B0E9FB38-16F0-452F-B249-E79AC4AD98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033"/>
          <a:stretch/>
        </p:blipFill>
        <p:spPr bwMode="auto">
          <a:xfrm>
            <a:off x="448076" y="1690689"/>
            <a:ext cx="8247847" cy="408063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08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2ABC1-D483-4CD7-B371-A2838209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Lord Opened Lydia’s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AC3D2-5E24-4DF8-B4E7-56AE3021E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Acts 16:14-15</a:t>
            </a:r>
          </a:p>
          <a:p>
            <a:endParaRPr lang="en-US" sz="3200" b="1" dirty="0"/>
          </a:p>
          <a:p>
            <a:r>
              <a:rPr lang="en-US" sz="3200" b="1" dirty="0"/>
              <a:t>She heard Paul preach. </a:t>
            </a:r>
          </a:p>
          <a:p>
            <a:r>
              <a:rPr lang="en-US" sz="3200" b="1" dirty="0"/>
              <a:t>The Lord opened her heart. </a:t>
            </a:r>
          </a:p>
          <a:p>
            <a:r>
              <a:rPr lang="en-US" sz="3200" b="1" dirty="0"/>
              <a:t>She heeded the message and was baptized. </a:t>
            </a:r>
          </a:p>
        </p:txBody>
      </p:sp>
    </p:spTree>
    <p:extLst>
      <p:ext uri="{BB962C8B-B14F-4D97-AF65-F5344CB8AC3E}">
        <p14:creationId xmlns:p14="http://schemas.microsoft.com/office/powerpoint/2010/main" val="216802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2ABC1-D483-4CD7-B371-A2838209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Lord Opened Lydia’s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AC3D2-5E24-4DF8-B4E7-56AE3021E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3121"/>
            <a:ext cx="7886700" cy="41138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“For I am not ashamed of the gospel of Christ, for it is the power of God to salvation for everyone who believes, for the Jew first and also for the Greek.”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Romans 1:16</a:t>
            </a:r>
          </a:p>
        </p:txBody>
      </p:sp>
      <p:pic>
        <p:nvPicPr>
          <p:cNvPr id="1032" name="Picture 8" descr="Open Bible Png, Transparent Png - kindpng">
            <a:extLst>
              <a:ext uri="{FF2B5EF4-FFF2-40B4-BE49-F238E27FC236}">
                <a16:creationId xmlns:a16="http://schemas.microsoft.com/office/drawing/2014/main" id="{E908F83C-7E7C-4ACF-8EC5-55FB9701F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790" y="4794878"/>
            <a:ext cx="3883715" cy="16979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87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2ABC1-D483-4CD7-B371-A2838209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Lord Opened Lydia’s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AC3D2-5E24-4DF8-B4E7-56AE3021E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25147"/>
            <a:ext cx="7886700" cy="3751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“So then faith comes by hearing, and hearing by the word of God.”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Romans 10:17</a:t>
            </a:r>
          </a:p>
        </p:txBody>
      </p:sp>
      <p:pic>
        <p:nvPicPr>
          <p:cNvPr id="1032" name="Picture 8" descr="Open Bible Png, Transparent Png - kindpng">
            <a:extLst>
              <a:ext uri="{FF2B5EF4-FFF2-40B4-BE49-F238E27FC236}">
                <a16:creationId xmlns:a16="http://schemas.microsoft.com/office/drawing/2014/main" id="{E908F83C-7E7C-4ACF-8EC5-55FB9701F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790" y="4794878"/>
            <a:ext cx="3883715" cy="16979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1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2ABC1-D483-4CD7-B371-A2838209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Lord Opened Lydia’s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AC3D2-5E24-4DF8-B4E7-56AE3021E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3121"/>
            <a:ext cx="7886700" cy="41138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“Now when they heard this, they were cut to the heart, and said to Peter and the rest of the apostles, ‘Men and brethren, what shall we do?’”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Acts 2:37</a:t>
            </a:r>
          </a:p>
        </p:txBody>
      </p:sp>
      <p:pic>
        <p:nvPicPr>
          <p:cNvPr id="1032" name="Picture 8" descr="Open Bible Png, Transparent Png - kindpng">
            <a:extLst>
              <a:ext uri="{FF2B5EF4-FFF2-40B4-BE49-F238E27FC236}">
                <a16:creationId xmlns:a16="http://schemas.microsoft.com/office/drawing/2014/main" id="{E908F83C-7E7C-4ACF-8EC5-55FB9701F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790" y="4794878"/>
            <a:ext cx="3883715" cy="16979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44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2ABC1-D483-4CD7-B371-A2838209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The Baptism of Lydia’s Household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AC3D2-5E24-4DF8-B4E7-56AE3021E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Acts 16:15, 33-34; 18:8; 1 Cor. 1:16</a:t>
            </a:r>
          </a:p>
          <a:p>
            <a:endParaRPr lang="en-US" sz="3200" b="1" dirty="0"/>
          </a:p>
          <a:p>
            <a:r>
              <a:rPr lang="en-US" sz="3200" b="1" dirty="0"/>
              <a:t>Does the word “household” automatically and always include infants? </a:t>
            </a:r>
          </a:p>
          <a:p>
            <a:endParaRPr lang="en-US" sz="800" b="1" dirty="0"/>
          </a:p>
          <a:p>
            <a:r>
              <a:rPr lang="en-US" sz="3200" b="1" dirty="0"/>
              <a:t>Greek word </a:t>
            </a:r>
            <a:r>
              <a:rPr lang="en-US" sz="3200" b="1" i="1" dirty="0"/>
              <a:t>oikos</a:t>
            </a:r>
            <a:r>
              <a:rPr lang="en-US" sz="3200" b="1" dirty="0"/>
              <a:t> – “a dwelling, by implication a family, those who inhabit a house.”  </a:t>
            </a:r>
          </a:p>
        </p:txBody>
      </p:sp>
    </p:spTree>
    <p:extLst>
      <p:ext uri="{BB962C8B-B14F-4D97-AF65-F5344CB8AC3E}">
        <p14:creationId xmlns:p14="http://schemas.microsoft.com/office/powerpoint/2010/main" val="35642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314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3_Office Theme</vt:lpstr>
      <vt:lpstr>4_Office Theme</vt:lpstr>
      <vt:lpstr>PowerPoint Presentation</vt:lpstr>
      <vt:lpstr>The Conversion  of Lydia</vt:lpstr>
      <vt:lpstr>What We Know About Lydia</vt:lpstr>
      <vt:lpstr>How Paul Was Brought To Lydia</vt:lpstr>
      <vt:lpstr>The Lord Opened Lydia’s Heart</vt:lpstr>
      <vt:lpstr>The Lord Opened Lydia’s Heart</vt:lpstr>
      <vt:lpstr>The Lord Opened Lydia’s Heart</vt:lpstr>
      <vt:lpstr>The Lord Opened Lydia’s Heart</vt:lpstr>
      <vt:lpstr>The Baptism of Lydia’s Household</vt:lpstr>
      <vt:lpstr>Baptism is for: </vt:lpstr>
      <vt:lpstr>Baptism is for: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101</cp:revision>
  <dcterms:created xsi:type="dcterms:W3CDTF">2008-03-16T18:22:36Z</dcterms:created>
  <dcterms:modified xsi:type="dcterms:W3CDTF">2021-11-28T19:02:54Z</dcterms:modified>
</cp:coreProperties>
</file>