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  <p:sldMasterId id="2147483730" r:id="rId3"/>
  </p:sldMasterIdLst>
  <p:notesMasterIdLst>
    <p:notesMasterId r:id="rId13"/>
  </p:notesMasterIdLst>
  <p:sldIdLst>
    <p:sldId id="488" r:id="rId4"/>
    <p:sldId id="258" r:id="rId5"/>
    <p:sldId id="305" r:id="rId6"/>
    <p:sldId id="314" r:id="rId7"/>
    <p:sldId id="315" r:id="rId8"/>
    <p:sldId id="316" r:id="rId9"/>
    <p:sldId id="317" r:id="rId10"/>
    <p:sldId id="313" r:id="rId11"/>
    <p:sldId id="4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3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4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6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4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175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19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6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98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342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9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Zephaniah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Gambling on God’s Indifference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38FA-9D4F-45B7-B179-22C70C551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Zephaniah is about the coming judgment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B6E50-71DD-48DB-ABA0-70EE326A4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109624"/>
          </a:xfrm>
        </p:spPr>
        <p:txBody>
          <a:bodyPr>
            <a:normAutofit/>
          </a:bodyPr>
          <a:lstStyle/>
          <a:p>
            <a:r>
              <a:rPr lang="en-US" sz="3200" b="1" dirty="0"/>
              <a:t>Idolatry (1:4-6)</a:t>
            </a:r>
          </a:p>
          <a:p>
            <a:r>
              <a:rPr lang="en-US" sz="3200" b="1" dirty="0"/>
              <a:t>Oppressive Leaders (v. 8)</a:t>
            </a:r>
          </a:p>
          <a:p>
            <a:r>
              <a:rPr lang="en-US" sz="3200" b="1" dirty="0"/>
              <a:t>Thieves (v. 9)</a:t>
            </a:r>
          </a:p>
          <a:p>
            <a:r>
              <a:rPr lang="en-US" sz="3200" b="1" dirty="0"/>
              <a:t>Wicked Merchants (vs. 10-11)</a:t>
            </a:r>
          </a:p>
        </p:txBody>
      </p:sp>
    </p:spTree>
    <p:extLst>
      <p:ext uri="{BB962C8B-B14F-4D97-AF65-F5344CB8AC3E}">
        <p14:creationId xmlns:p14="http://schemas.microsoft.com/office/powerpoint/2010/main" val="389609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38FA-9D4F-45B7-B179-22C70C551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Zephaniah is about the coming judgment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B6E50-71DD-48DB-ABA0-70EE326A4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109624"/>
          </a:xfrm>
        </p:spPr>
        <p:txBody>
          <a:bodyPr>
            <a:normAutofit/>
          </a:bodyPr>
          <a:lstStyle/>
          <a:p>
            <a:r>
              <a:rPr lang="en-US" sz="3200" b="1" dirty="0"/>
              <a:t>“And it shall come to pass at that time, that I will search Jerusalem with candles, and punish the men that are settled on their lees…” (v. 12, KJV)</a:t>
            </a:r>
          </a:p>
          <a:p>
            <a:endParaRPr lang="en-US" sz="800" b="1" dirty="0"/>
          </a:p>
          <a:p>
            <a:r>
              <a:rPr lang="en-US" sz="3200" b="1" dirty="0"/>
              <a:t>“settled in complacency” (NKJV)</a:t>
            </a:r>
          </a:p>
          <a:p>
            <a:r>
              <a:rPr lang="en-US" sz="3200" b="1" dirty="0"/>
              <a:t>“stagnant in spirit” (NASU)</a:t>
            </a:r>
          </a:p>
        </p:txBody>
      </p:sp>
    </p:spTree>
    <p:extLst>
      <p:ext uri="{BB962C8B-B14F-4D97-AF65-F5344CB8AC3E}">
        <p14:creationId xmlns:p14="http://schemas.microsoft.com/office/powerpoint/2010/main" val="18750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5DDB-0238-42EC-87F9-370B4DF8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It is possible to become indifferent towards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9AC50-4FE8-4000-83E9-2FE4D81A3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Idolatry</a:t>
            </a:r>
            <a:r>
              <a:rPr lang="en-US" sz="3200" dirty="0"/>
              <a:t> (Zeph. 1:4-6)</a:t>
            </a:r>
          </a:p>
          <a:p>
            <a:r>
              <a:rPr lang="en-US" sz="3200" b="1" dirty="0"/>
              <a:t>Prosperity</a:t>
            </a:r>
            <a:r>
              <a:rPr lang="en-US" sz="3200" dirty="0"/>
              <a:t> (v. 8; Rom. 1:21; Luke 12:15)</a:t>
            </a:r>
          </a:p>
          <a:p>
            <a:r>
              <a:rPr lang="en-US" sz="3200" b="1" dirty="0"/>
              <a:t>Lack of Suffering </a:t>
            </a:r>
            <a:r>
              <a:rPr lang="en-US" sz="3200" dirty="0"/>
              <a:t>(Jer. 48:11)</a:t>
            </a:r>
          </a:p>
        </p:txBody>
      </p:sp>
    </p:spTree>
    <p:extLst>
      <p:ext uri="{BB962C8B-B14F-4D97-AF65-F5344CB8AC3E}">
        <p14:creationId xmlns:p14="http://schemas.microsoft.com/office/powerpoint/2010/main" val="379248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5DDB-0238-42EC-87F9-370B4DF8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2. Man’s notions about God can be shaped by their own point of view.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9AC50-4FE8-4000-83E9-2FE4D81A3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4329"/>
            <a:ext cx="7886700" cy="4162633"/>
          </a:xfrm>
        </p:spPr>
        <p:txBody>
          <a:bodyPr>
            <a:normAutofit/>
          </a:bodyPr>
          <a:lstStyle/>
          <a:p>
            <a:r>
              <a:rPr lang="en-US" sz="3200" b="1" dirty="0"/>
              <a:t>“And it shall come to pass at that time that I will search Jerusalem with lamps, and punish the men who are settled in complacency, </a:t>
            </a:r>
            <a:r>
              <a:rPr lang="en-US" sz="3200" b="1" dirty="0">
                <a:highlight>
                  <a:srgbClr val="FFFF00"/>
                </a:highlight>
              </a:rPr>
              <a:t>who say in their heart, ‘The Lord will not do good, nor will He do evil’” </a:t>
            </a:r>
            <a:r>
              <a:rPr lang="en-US" sz="3200" b="1" dirty="0"/>
              <a:t>(Zeph. 1:12). </a:t>
            </a:r>
          </a:p>
          <a:p>
            <a:endParaRPr lang="en-US" sz="800" b="1" dirty="0"/>
          </a:p>
          <a:p>
            <a:r>
              <a:rPr lang="en-US" sz="3200" b="1" dirty="0"/>
              <a:t>“You thought I was just like you…” </a:t>
            </a:r>
            <a:br>
              <a:rPr lang="en-US" sz="3200" b="1" dirty="0"/>
            </a:br>
            <a:r>
              <a:rPr lang="en-US" sz="3200" b="1" dirty="0"/>
              <a:t>(Ps. 50:16-22, NASU).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82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5DDB-0238-42EC-87F9-370B4DF8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It is foolish to mistake divine longsuffering with indifference.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9AC50-4FE8-4000-83E9-2FE4D81A3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0591"/>
            <a:ext cx="7886700" cy="4096372"/>
          </a:xfrm>
        </p:spPr>
        <p:txBody>
          <a:bodyPr>
            <a:normAutofit/>
          </a:bodyPr>
          <a:lstStyle/>
          <a:p>
            <a:r>
              <a:rPr lang="en-US" sz="3200" b="1" dirty="0"/>
              <a:t>Scoffers will come </a:t>
            </a:r>
            <a:r>
              <a:rPr lang="en-US" sz="3200" dirty="0"/>
              <a:t>(2 Peter 3:3-8)</a:t>
            </a:r>
          </a:p>
          <a:p>
            <a:r>
              <a:rPr lang="en-US" sz="3200" b="1" dirty="0"/>
              <a:t>The Day of the Lord will come </a:t>
            </a:r>
            <a:r>
              <a:rPr lang="en-US" sz="3200" dirty="0"/>
              <a:t>(vs. 10-13)</a:t>
            </a:r>
          </a:p>
          <a:p>
            <a:r>
              <a:rPr lang="en-US" sz="3200" b="1" dirty="0"/>
              <a:t>God is patient, not indifferent </a:t>
            </a:r>
            <a:r>
              <a:rPr lang="en-US" sz="3200" dirty="0"/>
              <a:t>(v. 9)</a:t>
            </a:r>
          </a:p>
        </p:txBody>
      </p:sp>
    </p:spTree>
    <p:extLst>
      <p:ext uri="{BB962C8B-B14F-4D97-AF65-F5344CB8AC3E}">
        <p14:creationId xmlns:p14="http://schemas.microsoft.com/office/powerpoint/2010/main" val="348380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24E9-1C6F-4F90-B703-0994F57B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9355"/>
            <a:ext cx="7886700" cy="204083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- ZEPHANIAH -</a:t>
            </a:r>
            <a:br>
              <a:rPr lang="en-US" b="1" dirty="0">
                <a:latin typeface="+mn-lt"/>
              </a:rPr>
            </a:br>
            <a:br>
              <a:rPr lang="en-US" sz="1000" b="1" dirty="0">
                <a:latin typeface="+mn-lt"/>
              </a:rPr>
            </a:br>
            <a:r>
              <a:rPr lang="en-US" b="1" dirty="0">
                <a:latin typeface="+mn-lt"/>
              </a:rPr>
              <a:t>The Day of the Lord will 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B872-44EE-4788-96CD-D111A57B6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22713"/>
            <a:ext cx="7886700" cy="33542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can’t afford to be indifferent about God.</a:t>
            </a:r>
          </a:p>
          <a:p>
            <a:pPr>
              <a:spcBef>
                <a:spcPts val="0"/>
              </a:spcBef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We can’t afford to assume that God is indifferent about us. </a:t>
            </a: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5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64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299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Rockwell</vt:lpstr>
      <vt:lpstr>2_Office Theme</vt:lpstr>
      <vt:lpstr>3_Office Theme</vt:lpstr>
      <vt:lpstr>4_Office Theme</vt:lpstr>
      <vt:lpstr>PowerPoint Presentation</vt:lpstr>
      <vt:lpstr>PowerPoint Presentation</vt:lpstr>
      <vt:lpstr>Zephaniah is about the coming judgment of God</vt:lpstr>
      <vt:lpstr>Zephaniah is about the coming judgment of God</vt:lpstr>
      <vt:lpstr>1. It is possible to become indifferent towards God.</vt:lpstr>
      <vt:lpstr>2. Man’s notions about God can be shaped by their own point of view.</vt:lpstr>
      <vt:lpstr>3. It is foolish to mistake divine longsuffering with indifference.</vt:lpstr>
      <vt:lpstr>- ZEPHANIAH -  The Day of the Lord will come!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99</cp:revision>
  <dcterms:created xsi:type="dcterms:W3CDTF">2008-03-16T18:22:36Z</dcterms:created>
  <dcterms:modified xsi:type="dcterms:W3CDTF">2021-11-22T14:13:22Z</dcterms:modified>
</cp:coreProperties>
</file>