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008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B81E0C07-5078-4CB0-BDC0-BF4182CEEB22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1138238" y="763588"/>
            <a:ext cx="5494337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F3C520E-948C-4FC3-85F5-ED908C2CF65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E22A391-E0A2-46F5-9CAB-1F209BAA6BB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F62A4DB6-B764-462E-A50A-263D85F3B03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72F8229B-BBC2-41FE-AEA0-385D511328C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9F375A47-014F-4A87-B468-B29911388FE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fld id="{382FB11B-51BF-414F-A32E-D7FC8897AC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313D747-A76D-4AB9-BB93-3837DE64129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8D42FE0-DD77-4235-BCA0-9E430CB04F8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632207C2-0189-49A5-B1F9-42E37442C061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38238" y="763588"/>
            <a:ext cx="54959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D460C65E-7595-4F32-81B1-2E6C51E5CD16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81FC09-A9EB-4BCC-B8CE-8DDB02C3CC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E1542A5-BD28-49D3-BC9D-18B8643BABC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8673" name="Rectangle 1">
            <a:extLst>
              <a:ext uri="{FF2B5EF4-FFF2-40B4-BE49-F238E27FC236}">
                <a16:creationId xmlns:a16="http://schemas.microsoft.com/office/drawing/2014/main" id="{ED7520A0-4E28-441F-96A9-6AC31BE1790D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38238" y="763588"/>
            <a:ext cx="54959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12FF0D80-5D82-4407-BB90-4018CED079EC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1835766-926B-4084-BE96-B74B204C9DF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B9A8202-90D7-4F9F-AE09-8DED6800310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9697" name="Rectangle 1">
            <a:extLst>
              <a:ext uri="{FF2B5EF4-FFF2-40B4-BE49-F238E27FC236}">
                <a16:creationId xmlns:a16="http://schemas.microsoft.com/office/drawing/2014/main" id="{270862AB-582D-41DC-9061-95CBE94E54A7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38238" y="763588"/>
            <a:ext cx="54959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15733F14-C320-494A-97DF-7AACF9F132A7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97A986-E2E3-419E-A33D-7039DB1AE2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EC4699E-0113-42E1-ADED-2797684A646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0721" name="Rectangle 1">
            <a:extLst>
              <a:ext uri="{FF2B5EF4-FFF2-40B4-BE49-F238E27FC236}">
                <a16:creationId xmlns:a16="http://schemas.microsoft.com/office/drawing/2014/main" id="{5BA35AFB-3158-4444-A0FB-88BBEE85A227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38238" y="763588"/>
            <a:ext cx="54959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4C08890B-FF33-42A7-8CBB-48715E8D2EC2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840118-7B68-4353-AB20-C88E98A0F82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A5D1953-31FE-4044-9E89-9FDE4D5A76C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1745" name="Rectangle 1">
            <a:extLst>
              <a:ext uri="{FF2B5EF4-FFF2-40B4-BE49-F238E27FC236}">
                <a16:creationId xmlns:a16="http://schemas.microsoft.com/office/drawing/2014/main" id="{777B3E67-9988-4FD4-8F21-FE0FB54E6DC7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38238" y="763588"/>
            <a:ext cx="54959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6FD37D56-C74A-46D7-8BE5-E1F8EE546F0B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872E6A0-41AE-4812-BEB7-49C33EFC116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AD3936-9908-468D-814D-C4C0F975CE0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1CAE8D1F-836B-466C-A46D-7BA2169A1289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38238" y="763588"/>
            <a:ext cx="54959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D2A740C2-E1BA-4C69-8D67-16FF0DDCEB54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6820A26-30B2-462B-A490-DC9BFA409B6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C9BEA2-EA43-4A96-9B7C-962593898BE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1505" name="Rectangle 1">
            <a:extLst>
              <a:ext uri="{FF2B5EF4-FFF2-40B4-BE49-F238E27FC236}">
                <a16:creationId xmlns:a16="http://schemas.microsoft.com/office/drawing/2014/main" id="{1DF0E198-E02B-46A6-93DA-78CA630CA987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38238" y="763588"/>
            <a:ext cx="54959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F1A5BD23-6E87-4B37-B3E0-D98FB094425B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BB04A36-850D-41EE-A851-D87387BFBC1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1A7FBC-517A-4485-A909-D3D614238C1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2529" name="Rectangle 1">
            <a:extLst>
              <a:ext uri="{FF2B5EF4-FFF2-40B4-BE49-F238E27FC236}">
                <a16:creationId xmlns:a16="http://schemas.microsoft.com/office/drawing/2014/main" id="{626181C7-5267-40DE-90F2-640EFA9D3C66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38238" y="763588"/>
            <a:ext cx="54959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C68AA50B-BA6E-4C4B-BEDC-A565F261D96C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D1F759-A9A6-4F25-AE92-F6D8711BECF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574A6F-4CBC-4B4A-AA16-A8AECC7D2AC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3553" name="Rectangle 1">
            <a:extLst>
              <a:ext uri="{FF2B5EF4-FFF2-40B4-BE49-F238E27FC236}">
                <a16:creationId xmlns:a16="http://schemas.microsoft.com/office/drawing/2014/main" id="{0B298FC1-C71A-4115-862C-2BC84815937A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38238" y="763588"/>
            <a:ext cx="54959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CB931577-65C5-473E-9A2B-9540C45A6206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16DF050-1B96-4E8F-B8B6-65FB1E37C17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86E8E2-3F09-4A48-9F40-58D9A61E7F5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id="{5415A2AB-21AD-47D9-A6BD-7B05D86B1528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38238" y="763588"/>
            <a:ext cx="54959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596EE357-3381-4F1D-9731-937C806C4B84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D2E0A64-7D0B-4F56-A9D8-2C4FB4AA29B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D49242-8457-40A9-9F4B-EE22A744063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5601" name="Rectangle 1">
            <a:extLst>
              <a:ext uri="{FF2B5EF4-FFF2-40B4-BE49-F238E27FC236}">
                <a16:creationId xmlns:a16="http://schemas.microsoft.com/office/drawing/2014/main" id="{EB574777-EEC7-4AAE-9202-4F0C90B32449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38238" y="763588"/>
            <a:ext cx="54959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B335E3EC-1BAE-4D74-A510-812BB860E71A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CF0553-42E8-412F-A29C-71FD53F4A7C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47F774-CA41-4458-870E-4F056A6DEA9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6625" name="Rectangle 1">
            <a:extLst>
              <a:ext uri="{FF2B5EF4-FFF2-40B4-BE49-F238E27FC236}">
                <a16:creationId xmlns:a16="http://schemas.microsoft.com/office/drawing/2014/main" id="{9F379498-8DE5-43ED-BAF3-38309E7DBFDA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38238" y="763588"/>
            <a:ext cx="54959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9EAED46C-1027-420C-92D2-603F7EA0C6BE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931A20-0A8C-4E76-8DC8-8C3465C709D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0672D9-4855-47D3-B054-EC248EC04E8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7649" name="Rectangle 1">
            <a:extLst>
              <a:ext uri="{FF2B5EF4-FFF2-40B4-BE49-F238E27FC236}">
                <a16:creationId xmlns:a16="http://schemas.microsoft.com/office/drawing/2014/main" id="{AB10F431-3B6C-41DD-81AA-907E19A6CD5C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38238" y="763588"/>
            <a:ext cx="54959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AED3293F-E3EC-4A1B-A136-1101D8A175E3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BDE88-C5FE-49AC-ABAA-00ED6F9F77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4D2F7F-AD75-4FDA-9CD2-1A78D89F23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3182A-229C-4F90-9E56-383F59F23E4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FFF31-34B1-4DB4-A490-1839C231E5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53529-C7B8-47B6-8D0B-6C931DBE83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CE63363-5793-419D-B9D0-14415C7380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535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0F9F2-9002-4C52-8049-9C79AA018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28831-90A6-43DC-B80A-5BFDE55C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34BEE-7E57-4D92-9197-4134C483078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5E509-0037-4AD1-9CC5-22FEF544DFF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A21F7-5ED7-483D-8A4A-243CB03071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56ED255-F477-4DF4-A9E1-29C1A7F348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985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9EACF0-F9EF-4CF8-B49F-8B2CE06646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531F0-1512-4517-9207-6B5CC3C5F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EAE9B-2BCE-4928-8593-158544F286E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CABB6-8034-4639-87C3-C39A7F11C5D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826D1-646F-4F26-926E-28167F8A4B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A149C94-8EDD-4C71-AB37-04D63F458D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917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29FE4-69BB-41F0-A407-458998B7E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A473A7-1C29-4D50-BD8E-A2DC5EA8C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C88A3-870B-4AE1-859F-EF5B19692D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EBB40-12A0-43E0-8234-6AAA8FF5537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2BFDC-2270-489A-8320-46CF7A4B89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1680698-39DA-4B02-ADA4-09CA245543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632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75DCA-8DFE-4767-BC49-1296F45D8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B15FB-853D-4A07-8615-78886C92E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1A45A-B0D5-4ED0-8F8C-E117EA7928C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FC2C6-C865-4A13-8713-BA30B2DDEBF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069C0-ACFC-44B3-A8A0-4FB6F2F5AE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8562FB1-2052-44E9-A261-97CF131912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740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880F0-1C2C-4131-A618-4DD19614E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EBC07-ADE8-4DF2-9440-BE7285051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445B4-581A-4516-B657-4817DF6F8D6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C17EC-2476-4FAA-97CA-D7C0505316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87EEE-E1DC-49FA-B982-0EE5B8EF1C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14BC453-048F-48C8-A588-A4DA3FCB43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4223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5B5D9-F020-484E-A3EC-CCF0DE81E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7E027-871C-4273-88DF-10C363F41F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529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82F123-66F0-45AD-8B59-CFF5B2180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529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319EB9-29E9-4773-A188-B2D111AF267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C2D745-2BE0-40C5-80E8-2E78CF70098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A19E5E-CC30-4F9D-9DCA-52C74DAC7C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A1B76B-6D60-4847-BB49-0AB449BC57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590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ECC43-FBAD-4359-8E0B-3653A3375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6331D-68D9-4EAE-A012-38F9E16F7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F8C683-96BB-4956-AA6D-C9D0BA17E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CB319F-A225-4918-B021-9BB3FD920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24FC0F-BA5F-4280-BC88-19B3DC19C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5D470E-A0C8-400D-8881-4497BA86E43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3106B6-6AA9-477D-A548-36B48BF36AF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F947CC-B01D-486E-8313-A3A50FB8C9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DE89807-0E5F-4369-B444-DEE148487F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894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4777-DEAD-4C06-A1C7-55A150B3A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6EEC65-19CB-47BE-8234-CFD7E928D55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B867C0-0CAD-4313-83BF-F3B6B59FB5D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D7FA2D-EC86-4927-942F-2719E6498E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24E8861-3079-4A3F-877C-2EB67369FB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105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FD5A6-1388-4415-B64E-97B82257F87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056BB-D25A-4B6C-9C58-609D535C47C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DE0F90-2E4C-47CB-9928-06056C8779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D53056E-5F1E-4EB1-89F4-24D865BC84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6181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F5F14-2C40-4029-9C4B-000576E6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457BB-6B83-4BAC-8767-57CC45A4A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2FBAF8-5FF8-402D-A200-802B5FE1C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DCF54-1940-4F51-B349-81D92E4112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47FDC8-0FC9-41DE-8500-62C02CFFE66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E6E91-07BB-491E-B1FD-41DC7A9F77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A6404C4-DA72-40E0-9F8D-5224F6DED0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4142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A94F5-2FDE-440C-892A-84C5344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4B767-23FE-44FF-A2D5-8FC77202A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A9D47-F09D-4C0E-942E-3CD5EFB6388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6EF96-B7DE-48AE-AB8B-D3897E16A0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ECD3B-665B-4705-A1B3-937CB87F7A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F126267-717D-4D43-883F-26A6662409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37545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67D22-239D-4949-ACDA-C7FCAC190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75B3E0-6149-4AC0-8E53-D47E232CAC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62BEC-FCB2-49B7-8E6D-ED621DEA0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EF85D-1FCC-462B-80FF-ADCB2A1D998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6C3C3-0946-49F5-9B2A-EF841D27E7C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23B734-DD22-4BAD-A06B-076E185DA5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6A4FC5B-5B51-4E49-89C2-2BF355507B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86872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3CE32-C1F0-4CBB-BA01-20E666C46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507C27-9AE1-41AF-808D-66F457A75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30AFE-F199-471C-BCA5-84F17B161EF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0414F-49BB-4CB2-B52E-45D73D8D9B0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ACEE9-6B51-4C6B-995A-3A6D7E8F34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69EB3F7-3E4A-48B1-A155-81AF180DF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868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4A7D2C-3471-4BA7-8F83-E0FFB9684F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5675" y="336550"/>
            <a:ext cx="2266950" cy="59610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378F99-041C-4B55-A486-8DE065ADE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36550"/>
            <a:ext cx="6650037" cy="59610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75458-CB9A-4391-8F5B-EE17CFC7A33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95D3B-80D0-4A55-97B9-4D3C2726E0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8FD7F-9068-49A7-A2CD-647B9F6E4D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842AAB0-390B-412C-B5B0-51507382B0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40016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4599A-8A05-41B3-9A2B-B45F375C97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5792E5-7CE6-47B1-B41B-8C2580F36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6A897-904D-4370-A3B0-A75ED60EFB1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161AE-B8A2-4CDD-8D7B-9C24F5145D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94E50-B59A-4BA7-B320-528C5D9C24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8B6F922-76BD-435A-9808-E7D4ACFC84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49716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1C18E-0F8D-4BCC-9190-6F7560A02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8DA88-7A9E-429E-9D4A-E7BDA84CE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815BF-97E1-4D8A-A6C8-7FB209B28E0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E3DC-C158-4578-BC0F-062CF2FED3A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0C76D-8DDE-4C1C-B29A-F75F2622CF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94571E1-880D-4A7E-A3EB-4AB5E9221F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58887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11C74-5BFE-4729-8F17-F78309820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2D169-B631-4526-B69B-EA05F8487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65F50-EC07-4438-8213-658386FB76E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3E64F-A3C1-4F00-9F88-4182CAEF2E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FEF1D-94A2-4A94-9C5F-0C4F93C302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B332140-9A4D-4E38-BB88-508195F1E8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83696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4310D-53B0-4662-BEF1-56CCD0D5F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15E48-279C-489D-87CE-BEB91B93F4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0113" y="1984375"/>
            <a:ext cx="4062412" cy="4170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91291A-5557-4499-981B-C57A1AA1E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984375"/>
            <a:ext cx="4064000" cy="4170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C0AB34-DA78-4D3D-8EEE-41F5C55859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7C486-431F-4B60-AC6D-DAF7A96F1D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7E635F-B25C-4F0F-875A-7A3E269D9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0C51842-0830-4778-869B-6D96997DF1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1983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7C814-702C-4116-A441-8BA689BFA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26419-061C-4DE0-BC69-6508839B8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69F00-2155-4002-8E7F-23557A272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36C254-EF7C-41A3-8461-BAF36B9BD2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22AA5C-27C3-48E0-9600-296536052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433045-F09A-4779-8C2D-01AF2A611AC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79F83E-8742-45D1-AC58-E1D163C0503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B39662-B79E-48E0-9EFA-393950CDD6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A69505A-FB60-4ECD-9BD7-8D1BD0608A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6031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821A2-76A0-453B-BB67-52F552739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F291C6-A768-4F68-9405-B4A06E6EC55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EBFAE-BB3F-4E18-8FB4-32EF4583357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F3C065-F3FD-4A31-8EE7-F7E4E619CE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9B9E5C2-2EB5-4B94-A65E-031DBF5DF0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9479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90C302-8B73-4595-8A6B-1C8CB0D7537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776DA8-E9EE-45F3-A226-5AC9095130B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A0879A-4EAD-4382-9632-5F1BEE99FC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884104D-EAEB-4266-855F-BAACC0C6A4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398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A774E-EF2E-4D54-B4E8-F453E9CE2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60232-B841-44B7-979F-7E8DD7BD6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03F25-2DAF-4837-9437-411036E35AE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3F2A2-8D2F-4F30-8F44-3D700F9333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5BEF3-E641-4D0D-913D-57E11465EB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4070F96-8AF6-401D-A082-1D5677952F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3228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4C870-3A58-48C5-B23A-80A524260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A82AF-98C3-4E35-B6C3-4BF277EE9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CD6000-B1D7-4E0E-B9E2-9E873174F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75D21-C1AE-42CD-BE95-24B956B52E5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31FAB0-3F99-43E8-8DF0-EE80B49076C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5D891-884C-4AC0-8AEA-E89C3BB751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805B5B4-1151-42BB-9AC1-DBBA12BA20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88172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9674A-CE1D-4BB1-B664-5F98A762B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CD0918-019C-4127-BB45-3CA3CED243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3B13D-2862-4C3F-B126-83FEA873C7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F4511-FB9A-4B7A-B9E1-935BCFA63C3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5D2FE-34E5-4282-97CE-64F2DC9D503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45B1DA-FDEB-4650-8F42-863460C603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B15E490-25B2-4400-BA94-0E42A0880E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20553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FB0F6-3472-4738-9717-6A14871C0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B72774-973A-4578-80E3-EFEB27FFC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88BAF-21AD-428E-9131-93E4E5C1F56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8F8F6-C409-4EF4-B95F-8B70FD905A7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B8BC7-3A7B-465B-A9B8-8E14838156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726CCBE-6B7A-4175-847F-256172120C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959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06939D-B79B-42FD-812E-96065FC208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00900" y="552450"/>
            <a:ext cx="2159000" cy="56022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C89E00-8159-4594-9CEF-2BA88C76F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0725" y="552450"/>
            <a:ext cx="6327775" cy="56022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115C6-C9FF-4F43-A4D8-11755834F39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DB68B-347D-4CDA-9BC9-C4A686D32AA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E4D78-EC56-4701-9ED1-D59BF2D929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CDC9388-73D2-4950-B583-0656889770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3813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3F442-CA8F-4D68-8A69-3295E62261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236C94-913C-4CB1-810F-3027E70A6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92B00-414E-43B7-8C00-FE2DBB5C997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48F18-487E-4799-8C6A-F533CCE622D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EF3B6-1D7E-46BE-9454-BDCB4CB631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F20EBC8-D743-497E-BE20-3FEC3CC530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1469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E83DD-74DD-4D89-BC7B-09449D013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CDF97-FB97-45A2-B7A9-F2BDF8496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6AA03-0531-4F62-B106-23E0F5B9546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0C2B7-D685-4FA3-AD79-98022F4164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A4CD4-037A-4CF8-8963-9A50D0FBEA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9DD639E-1212-40D1-BA4A-66DCCDD796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83677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738F9-14E9-4BFD-B14B-1088E4B7D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C1634-1BFC-4A7D-B92C-9F87975A4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C5A38-2127-434E-9F81-708E6216CA0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8A80E-69C4-4EB0-9F86-78E583F2BCA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626BA-3C4D-47AE-B5AF-8B03434F57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C69577A-71A6-474F-A8AF-31E70C8F6C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3963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A5E1E-30D7-487E-AD2E-A37C5E7F1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D8C32-3FAE-47D5-A30B-52D2F455F0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725" y="1979613"/>
            <a:ext cx="4349750" cy="4138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4D32E7-6F5D-43B3-83DA-0C35597E3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22875" y="1979613"/>
            <a:ext cx="4351338" cy="4138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863A9-2DAB-4488-B747-33E60599A8D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8DDD8-3855-4E17-8146-55B2AE13510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4102D-FD78-4465-9924-484CD49916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5BB7114-98F9-4ADC-B160-8A2AAD69B4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39015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59DD5-C4A5-4AEF-B47A-D6E8E5F55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F8D4C-2B38-4372-87C1-B469C5068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B82DF-E988-40A8-AF0C-B34028FD3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738E5A-7ECA-428A-990A-D35F69DCF9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29BEB2-7B6F-43B5-9EA9-CC9F0CCA9A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55F43A-E0A4-4113-8BCB-112B412D4E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B5F31A-E30A-4C1D-AFA6-0D54D9381A4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070012-CE64-4239-828B-93D73EBF67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132EFF-0FDE-4085-8282-186DF5DA34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13710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AC386-337C-41A7-AC66-90C46BA09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6F1BE4-F23E-471B-B5D4-51F6608518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C68733-D075-48ED-8928-5B79E64EFC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D9E2C-C50D-41E5-BD2F-8DC93BED0F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A0648E5-22F0-44E3-828D-8C40A059BA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835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CA426-728A-4BB5-A54D-5A6E4DA8E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435D2-6F5B-4F38-80B3-DFCC3EDAAB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25898B-3935-4AB5-9240-99D2E1E30A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219244-88BC-41A7-9A7D-7C981540D44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989E9-5873-4702-86CA-881247EA9B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A0712-1548-4F59-829D-37AABB02BD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6762561-2565-487D-A51F-CBE5AF9DE5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519080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F74B0A-B548-48FE-8A8C-9BC1DBA749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8C10DA-3CF9-4CE8-9718-F841C638A83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D9488C-313D-4215-9EE8-F488833E67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09120D7-A59D-4198-9130-27FC1A00FA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3409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938D1-1BA7-4E4C-A2E8-1EC084639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12BF-DC3A-473C-8351-365F0581B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F13F0-12AF-4250-ADC5-F4EBE4E44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19FCA2-14D5-49C5-BAFC-6171D0C4D07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DF928-EE1F-4F9B-B7E3-AA5E60FC30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DF4FAD-E3EE-4F48-8300-EE41FF4026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357C6CF-8276-4A95-AE17-1BF9C20210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7232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77AA9-09AD-4A61-97F0-3CE60733D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674D11-66EF-4189-869F-8BDD057DD8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D2078A-A0E6-4C5B-8DC9-9165CCCC5D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29BBAA-B034-4136-92A5-2EB979D334E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3A20E1-3DEC-4077-B87B-BFDBE98DCA3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9E7985-9BD8-4C5F-9AB5-C71A062FB5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18046B6-A660-4FCE-A424-378EB42EAB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24379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96456-5057-49C7-90B5-6F3A5A2B9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F8A473-9E20-42A1-A9A9-C812F7F1A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87E2F-833C-4B3C-85A3-C35993B796C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335FC-9ADA-4498-81F3-CB79E611DAC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071CA-477E-4E94-BEB9-08D3AA8105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128F685-50F6-4069-9B87-4BAF93BA57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37812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A9B77E-C650-43A9-9E56-D4837C34F3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7263" y="301625"/>
            <a:ext cx="2266950" cy="5816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1FCB56-F17E-424C-B925-F05E35685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1625" cy="5816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5794E-2C60-48CA-BF42-5FCDAF9371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77EB1-5E94-4402-AD7B-3081DEF828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F5533-6F0E-46D8-B42E-8D9A3A98E1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B739A89-29B1-4248-A515-BA5613C1E0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71243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AF39A-E8AF-466F-959D-67CECC083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C7BA7E-66A2-4FAD-9620-22C74C081FB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12775" y="656272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51FB96-A3B7-4C3D-88A9-9CD2F3C066D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556000" y="656272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DC0309-6993-4207-B80B-7379B37C2ED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335838" y="656272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862EAE7A-F82E-4B62-ADC7-0A6495BDF0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2874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F6381-0F98-4036-8366-E2FE27004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77B1BD-8E7B-4ABD-BF56-9C2B787CD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31EFB9-7BF4-498C-874E-30A90DD42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D00F9A-5225-471E-BEC6-E046028A49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3B04C8-F1D3-4F16-A2E8-6B3DD57305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B07531-5A17-47D1-9783-6D25B624DD1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04D38F-CC56-45C0-918C-8F6B1F1685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D7CB51-C6EE-4AD6-847C-2DA254E00D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B80B08-6B34-4687-BB57-4A325B67C9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783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3421F-1B0E-4F00-BE4F-D68038675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704747-BAE8-4E4A-A968-967F6A89134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067E50-A05D-4698-A739-421E0520AF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A37896-DB1F-4BD0-80E5-A7FD4E08D4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B653EB0-40A1-4DB4-8A86-67779E8FA1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70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0FD366-3039-4ED8-B881-1F3B122813B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6392F4-A4BC-4E6D-81DB-1345C90554A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842DC9-16C5-459D-A437-380F1652A5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D32712-851A-422E-A9C4-258A0977FE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83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D9020-874C-4EB4-8BB7-29C23D378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2E48E-9EA9-4795-98FC-9B4CFE5DB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8583CC-FB53-44D8-8E9E-690391540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45195B-9EAE-40C2-9666-FD20B48243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68444C-BDFC-4882-8188-34A05EB7E5D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101F48-0E27-4230-9D57-097FA9EDD3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0217DBA-1D99-475E-8EC0-7616B063C0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950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76F77-623B-4992-A1D2-4015ED315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EEE7B2-B918-424A-BDF1-706FFA15E4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A19D24-E155-49AA-90B8-6D0B3B9D5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3DA78-D626-44D6-B3B0-32D6355A7C2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C41A0-D2AB-4F55-A945-1FB0DB4C5B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EA998-AFA8-4238-87B8-FDDD69DF93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00AFBF3-1EBB-4171-83A3-00A044911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803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7AED5B08-8794-49C9-BA4E-CFFB6164B1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E3BFAAC9-092A-4CC5-972D-F12083BC23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B7612A8-ED5B-48C9-A29F-539ED32CB65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A416466-110D-42D1-A56E-1E3BDAF7332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051EDEB-8222-43AF-A6F3-2E002C0A1F2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fld id="{D5B21C68-CDD1-4884-83AE-5DE778348F0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82570E00-A2C0-4208-BB3F-DF07C0BA8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36550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EE6D52BD-361E-459F-A2F8-1993C5E150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01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1DCE419-C37F-4B0F-A026-0350E9F2C62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6706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82AAFD6-1EAE-4E51-8882-4625CFC3D43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6706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09377DD1-0AD5-4DFF-9941-8895576D613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6706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fld id="{C3980DEC-A717-4C1D-A563-7E1858E0BF1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 kern="1200">
          <a:solidFill>
            <a:srgbClr val="00008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000080"/>
          </a:solidFill>
          <a:latin typeface="Times New Roman" panose="02020603050405020304" pitchFamily="18" charset="0"/>
          <a:cs typeface="Arial Unicode MS" charset="0"/>
        </a:defRPr>
      </a:lvl2pPr>
      <a:lvl3pPr marL="1143000" indent="-228600"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000080"/>
          </a:solidFill>
          <a:latin typeface="Times New Roman" panose="02020603050405020304" pitchFamily="18" charset="0"/>
          <a:cs typeface="Arial Unicode MS" charset="0"/>
        </a:defRPr>
      </a:lvl3pPr>
      <a:lvl4pPr marL="1600200" indent="-228600"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000080"/>
          </a:solidFill>
          <a:latin typeface="Times New Roman" panose="02020603050405020304" pitchFamily="18" charset="0"/>
          <a:cs typeface="Arial Unicode MS" charset="0"/>
        </a:defRPr>
      </a:lvl4pPr>
      <a:lvl5pPr marL="2057400" indent="-228600"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000080"/>
          </a:solidFill>
          <a:latin typeface="Times New Roman" panose="02020603050405020304" pitchFamily="18" charset="0"/>
          <a:cs typeface="Arial Unicode MS" charset="0"/>
        </a:defRPr>
      </a:lvl5pPr>
      <a:lvl6pPr marL="2514600" indent="-228600"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000080"/>
          </a:solidFill>
          <a:latin typeface="Times New Roman" panose="02020603050405020304" pitchFamily="18" charset="0"/>
          <a:cs typeface="Arial Unicode MS" charset="0"/>
        </a:defRPr>
      </a:lvl6pPr>
      <a:lvl7pPr marL="2971800" indent="-228600"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000080"/>
          </a:solidFill>
          <a:latin typeface="Times New Roman" panose="02020603050405020304" pitchFamily="18" charset="0"/>
          <a:cs typeface="Arial Unicode MS" charset="0"/>
        </a:defRPr>
      </a:lvl7pPr>
      <a:lvl8pPr marL="3429000" indent="-228600"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000080"/>
          </a:solidFill>
          <a:latin typeface="Times New Roman" panose="02020603050405020304" pitchFamily="18" charset="0"/>
          <a:cs typeface="Arial Unicode MS" charset="0"/>
        </a:defRPr>
      </a:lvl8pPr>
      <a:lvl9pPr marL="3886200" indent="-228600" algn="ctr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000080"/>
          </a:solidFill>
          <a:latin typeface="Times New Roman" panose="02020603050405020304" pitchFamily="18" charset="0"/>
          <a:cs typeface="Arial Unicode MS" charset="0"/>
        </a:defRPr>
      </a:lvl9pPr>
    </p:titleStyle>
    <p:bodyStyle>
      <a:lvl1pPr marL="342900" indent="-342900" algn="l" defTabSz="457200" rtl="0" fontAlgn="base" hangingPunct="0">
        <a:lnSpc>
          <a:spcPct val="95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6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6B6B039A-1354-44C1-85C0-6709F740B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552450"/>
            <a:ext cx="8639175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805A199B-FA40-4F99-BABA-842B043C12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984375"/>
            <a:ext cx="8278812" cy="417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90CE19B-A28F-408E-B8B5-EA5538A3F92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12775" y="64547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589061D-662D-4558-A170-FCE10CE3609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4547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EBDA13-74B6-47F3-81C6-BA8C7F430F3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083425" y="64547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fld id="{52A6F61E-C98F-4754-A1F3-98534688E8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 kern="1200">
          <a:solidFill>
            <a:srgbClr val="280099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Microsoft YaHei" panose="020B0503020204020204" pitchFamily="34" charset="-122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Microsoft YaHei" panose="020B0503020204020204" pitchFamily="34" charset="-122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6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Microsoft YaHei" panose="020B0503020204020204" pitchFamily="34" charset="-122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Microsoft YaHe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EBF3B902-9774-40A1-98F9-2FBCEC3983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0C7D350F-FE7F-47B6-B0B8-5AD99E56E1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979613"/>
            <a:ext cx="8853488" cy="413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1EADB46-795A-4880-B8B3-9DA630EA03C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12775" y="656272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69A0B63F-25CD-4A42-A1A2-475F2246491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556000" y="656272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BBD5125-D884-4BA5-A46B-4232A73C4CE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335838" y="656272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fld id="{6F3E06D4-71E4-4A0B-82AF-C6667E096B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 kern="1200">
          <a:solidFill>
            <a:srgbClr val="280099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1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8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Microsoft YaHei" panose="020B0503020204020204" pitchFamily="34" charset="-122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Microsoft YaHei" panose="020B0503020204020204" pitchFamily="34" charset="-122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6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Microsoft YaHei" panose="020B0503020204020204" pitchFamily="34" charset="-122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Microsoft YaHe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22E57FE4-5765-4D8B-871B-1A5EC2C01E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42336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4800" b="1"/>
              <a:t>Zealous For Good Works</a:t>
            </a:r>
            <a:r>
              <a:rPr lang="en-US" altLang="en-US" sz="4000" b="1"/>
              <a:t> 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5E66DE28-CC5A-435C-83F2-14394382A4F6}"/>
              </a:ext>
            </a:extLst>
          </p:cNvPr>
          <p:cNvSpPr>
            <a:spLocks noGrp="1" noChangeArrowheads="1"/>
          </p:cNvSpPr>
          <p:nvPr>
            <p:ph type="subTitle"/>
          </p:nvPr>
        </p:nvSpPr>
        <p:spPr>
          <a:xfrm>
            <a:off x="720725" y="301625"/>
            <a:ext cx="8855075" cy="1495425"/>
          </a:xfrm>
          <a:ln/>
        </p:spPr>
        <p:txBody>
          <a:bodyPr tIns="3175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600"/>
              <a:t>What is Zeal?</a:t>
            </a:r>
            <a:r>
              <a:rPr lang="en-US" altLang="en-US" sz="2600"/>
              <a:t>  </a:t>
            </a:r>
          </a:p>
        </p:txBody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C097323C-931A-4846-AFC8-5B5F21DBF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3" y="1712913"/>
            <a:ext cx="9037637" cy="3513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US" altLang="en-US" sz="2400" b="1"/>
              <a:t>Diligence-</a:t>
            </a:r>
          </a:p>
          <a:p>
            <a:endParaRPr lang="en-US" altLang="en-US" sz="2400" b="1"/>
          </a:p>
          <a:p>
            <a:r>
              <a:rPr lang="en-US" altLang="en-US" sz="2400" b="1"/>
              <a:t> </a:t>
            </a:r>
            <a:r>
              <a:rPr lang="en-US" altLang="en-US" sz="2400"/>
              <a:t>(Ezra 7:23) -  Whatever is commanded by the God of heaven, let it </a:t>
            </a:r>
            <a:r>
              <a:rPr lang="en-US" altLang="en-US" sz="2400" u="sng"/>
              <a:t>diligently be done for the house of the God of heaven</a:t>
            </a:r>
            <a:r>
              <a:rPr lang="en-US" altLang="en-US" sz="2400"/>
              <a:t>.</a:t>
            </a:r>
          </a:p>
          <a:p>
            <a:r>
              <a:rPr lang="en-US" altLang="en-US" sz="2400"/>
              <a:t> </a:t>
            </a:r>
          </a:p>
          <a:p>
            <a:r>
              <a:rPr lang="en-US" altLang="en-US" sz="2400"/>
              <a:t>(Phil. 3:14) -  </a:t>
            </a:r>
            <a:r>
              <a:rPr lang="en-US" altLang="en-US" sz="2400" u="sng"/>
              <a:t>I press toward the goal</a:t>
            </a:r>
            <a:r>
              <a:rPr lang="en-US" altLang="en-US" sz="2400"/>
              <a:t> for the prize of the upward call of God in Christ Jesus.</a:t>
            </a:r>
          </a:p>
          <a:p>
            <a:r>
              <a:rPr lang="en-US" altLang="en-US" sz="2400"/>
              <a:t> </a:t>
            </a:r>
          </a:p>
          <a:p>
            <a:r>
              <a:rPr lang="en-US" altLang="en-US" sz="2400"/>
              <a:t>(Gal. 6:9) -  And </a:t>
            </a:r>
            <a:r>
              <a:rPr lang="en-US" altLang="en-US" sz="2400" u="sng"/>
              <a:t>let us not grow weary while doing good</a:t>
            </a:r>
            <a:r>
              <a:rPr lang="en-US" altLang="en-US" sz="2400"/>
              <a:t>, for in due season </a:t>
            </a:r>
            <a:r>
              <a:rPr lang="en-US" altLang="en-US" sz="2400" u="sng"/>
              <a:t>we shall reap</a:t>
            </a:r>
            <a:r>
              <a:rPr lang="en-US" altLang="en-US" sz="2400"/>
              <a:t> if we do not lose heart. 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3BCA43D6-0B2F-46B0-8112-6E5CA5C10B98}"/>
              </a:ext>
            </a:extLst>
          </p:cNvPr>
          <p:cNvSpPr>
            <a:spLocks noGrp="1" noChangeArrowheads="1"/>
          </p:cNvSpPr>
          <p:nvPr>
            <p:ph type="subTitle"/>
          </p:nvPr>
        </p:nvSpPr>
        <p:spPr>
          <a:xfrm>
            <a:off x="720725" y="301625"/>
            <a:ext cx="8855075" cy="1495425"/>
          </a:xfrm>
          <a:ln/>
        </p:spPr>
        <p:txBody>
          <a:bodyPr tIns="3175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600"/>
              <a:t>What is Zeal?</a:t>
            </a:r>
            <a:r>
              <a:rPr lang="en-US" altLang="en-US" sz="2600"/>
              <a:t>  </a:t>
            </a:r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E4EB71CF-2A19-4B5F-B602-716D3A145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8" y="1724025"/>
            <a:ext cx="8958262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US" altLang="en-US" sz="2400" b="1"/>
              <a:t>Loving Service-</a:t>
            </a:r>
          </a:p>
          <a:p>
            <a:endParaRPr lang="en-US" altLang="en-US" sz="2400" b="1"/>
          </a:p>
          <a:p>
            <a:r>
              <a:rPr lang="en-US" altLang="en-US" sz="2400"/>
              <a:t> (Rom. 12:11) -</a:t>
            </a:r>
            <a:r>
              <a:rPr lang="en-US" altLang="en-US" sz="2400" u="sng"/>
              <a:t>Be kindly affectionate to one another</a:t>
            </a:r>
            <a:r>
              <a:rPr lang="en-US" altLang="en-US" sz="2400"/>
              <a:t> with brotherly love, in honor giving preference to one another;  not lagging in diligence, fervent in spirit, </a:t>
            </a:r>
            <a:r>
              <a:rPr lang="en-US" altLang="en-US" sz="2400" u="sng"/>
              <a:t>serving the Lord</a:t>
            </a:r>
            <a:r>
              <a:rPr lang="en-US" altLang="en-US" sz="2400"/>
              <a:t>;.</a:t>
            </a:r>
            <a:r>
              <a:rPr lang="en-US" altLang="en-US"/>
              <a:t> </a:t>
            </a:r>
          </a:p>
          <a:p>
            <a:endParaRPr lang="en-US" altLang="en-US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689C46A2-CC37-4422-A723-96D980D7D683}"/>
              </a:ext>
            </a:extLst>
          </p:cNvPr>
          <p:cNvSpPr>
            <a:spLocks noGrp="1" noChangeArrowheads="1"/>
          </p:cNvSpPr>
          <p:nvPr>
            <p:ph type="subTitle"/>
          </p:nvPr>
        </p:nvSpPr>
        <p:spPr>
          <a:xfrm>
            <a:off x="720725" y="301625"/>
            <a:ext cx="8855075" cy="1495425"/>
          </a:xfrm>
          <a:ln/>
        </p:spPr>
        <p:txBody>
          <a:bodyPr tIns="3175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600"/>
              <a:t>What is Zeal?</a:t>
            </a:r>
            <a:r>
              <a:rPr lang="en-US" altLang="en-US" sz="2600"/>
              <a:t>  </a:t>
            </a:r>
          </a:p>
        </p:txBody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F4FB0067-0CA6-4294-B51E-225E7A419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2673350"/>
            <a:ext cx="886777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73224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US" altLang="en-US" sz="3200" b="1"/>
              <a:t>Zeal is Having a Burning desire to gain the courage and wisdom to become diligent in our loving service to God. 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C0FA0772-E21A-43A0-A83F-4E2173AC3E13}"/>
              </a:ext>
            </a:extLst>
          </p:cNvPr>
          <p:cNvSpPr>
            <a:spLocks noGrp="1" noChangeArrowheads="1"/>
          </p:cNvSpPr>
          <p:nvPr>
            <p:ph type="subTitle"/>
          </p:nvPr>
        </p:nvSpPr>
        <p:spPr>
          <a:xfrm>
            <a:off x="720725" y="-58738"/>
            <a:ext cx="8855075" cy="1495426"/>
          </a:xfrm>
          <a:ln/>
        </p:spPr>
        <p:txBody>
          <a:bodyPr tIns="3175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600"/>
              <a:t>Zealous For Good Works</a:t>
            </a:r>
            <a:r>
              <a:rPr lang="en-US" altLang="en-US" sz="2600"/>
              <a:t>  </a:t>
            </a:r>
          </a:p>
        </p:txBody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F904A1EF-9A24-47CC-88A2-FDECC47BA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6308725"/>
            <a:ext cx="7954963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en-US" altLang="en-US" sz="2400"/>
              <a:t> Let Us NOW strive to be </a:t>
            </a:r>
            <a:r>
              <a:rPr lang="en-US" altLang="en-US" sz="2400" b="1"/>
              <a:t>Zealous</a:t>
            </a:r>
            <a:r>
              <a:rPr lang="en-US" altLang="en-US" sz="2400"/>
              <a:t> For Good Works</a:t>
            </a:r>
            <a:r>
              <a:rPr lang="en-US" altLang="en-US" sz="2000"/>
              <a:t>.</a:t>
            </a:r>
            <a:r>
              <a:rPr lang="en-US" altLang="en-US" sz="3200" b="1"/>
              <a:t> 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D884FDDB-B0AB-4762-8755-DFA7E1E15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13" y="1354138"/>
            <a:ext cx="8855075" cy="472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4695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en-US" altLang="en-US" sz="2800" b="1">
                <a:solidFill>
                  <a:srgbClr val="280099"/>
                </a:solidFill>
                <a:cs typeface="Arial Unicode MS" charset="0"/>
              </a:rPr>
              <a:t>Titus 2:11-14</a:t>
            </a:r>
          </a:p>
          <a:p>
            <a:pPr>
              <a:buSzPct val="45000"/>
              <a:buFont typeface="Wingdings" panose="05000000000000000000" pitchFamily="2" charset="2"/>
              <a:buChar char=""/>
            </a:pPr>
            <a:r>
              <a:rPr lang="en-US" altLang="en-US" sz="2000">
                <a:solidFill>
                  <a:srgbClr val="280099"/>
                </a:solidFill>
                <a:cs typeface="Arial Unicode MS" charset="0"/>
              </a:rPr>
              <a:t>For the grace of God that brings salvation has appeared to all men, - </a:t>
            </a:r>
            <a:r>
              <a:rPr lang="en-US" altLang="en-US" sz="2000" b="1" u="sng">
                <a:solidFill>
                  <a:srgbClr val="280099"/>
                </a:solidFill>
                <a:cs typeface="Arial Unicode MS" charset="0"/>
              </a:rPr>
              <a:t>Jesus Christ and our courage</a:t>
            </a:r>
          </a:p>
          <a:p>
            <a:pPr>
              <a:buSzPct val="45000"/>
              <a:buFont typeface="Wingdings" panose="05000000000000000000" pitchFamily="2" charset="2"/>
              <a:buNone/>
            </a:pPr>
            <a:endParaRPr lang="en-US" altLang="en-US" sz="2000" u="sng">
              <a:solidFill>
                <a:srgbClr val="280099"/>
              </a:solidFill>
              <a:cs typeface="Arial Unicode MS" charset="0"/>
            </a:endParaRPr>
          </a:p>
          <a:p>
            <a:pPr>
              <a:buSzPct val="45000"/>
              <a:buFont typeface="Wingdings" panose="05000000000000000000" pitchFamily="2" charset="2"/>
              <a:buChar char=""/>
            </a:pPr>
            <a:r>
              <a:rPr lang="en-US" altLang="en-US" sz="2000">
                <a:solidFill>
                  <a:srgbClr val="280099"/>
                </a:solidFill>
                <a:cs typeface="Arial Unicode MS" charset="0"/>
              </a:rPr>
              <a:t>teaching us that, denying ungodliness and worldly lusts, we should live soberly, righteously, and godly in the present age, </a:t>
            </a:r>
            <a:r>
              <a:rPr lang="en-US" altLang="en-US" sz="2000" b="1" u="sng">
                <a:solidFill>
                  <a:srgbClr val="280099"/>
                </a:solidFill>
                <a:cs typeface="Arial Unicode MS" charset="0"/>
              </a:rPr>
              <a:t> wisdom</a:t>
            </a:r>
            <a:r>
              <a:rPr lang="en-US" altLang="en-US" sz="2000" b="1">
                <a:solidFill>
                  <a:srgbClr val="280099"/>
                </a:solidFill>
                <a:cs typeface="Arial Unicode MS" charset="0"/>
              </a:rPr>
              <a:t> </a:t>
            </a:r>
          </a:p>
          <a:p>
            <a:pPr>
              <a:buSzPct val="45000"/>
              <a:buFont typeface="Wingdings" panose="05000000000000000000" pitchFamily="2" charset="2"/>
              <a:buNone/>
            </a:pPr>
            <a:endParaRPr lang="en-US" altLang="en-US" sz="2000">
              <a:solidFill>
                <a:srgbClr val="280099"/>
              </a:solidFill>
              <a:cs typeface="Arial Unicode MS" charset="0"/>
            </a:endParaRPr>
          </a:p>
          <a:p>
            <a:pPr>
              <a:buSzPct val="45000"/>
              <a:buFont typeface="Wingdings" panose="05000000000000000000" pitchFamily="2" charset="2"/>
              <a:buChar char=""/>
            </a:pPr>
            <a:r>
              <a:rPr lang="en-US" altLang="en-US" sz="2000">
                <a:solidFill>
                  <a:srgbClr val="280099"/>
                </a:solidFill>
                <a:cs typeface="Arial Unicode MS" charset="0"/>
              </a:rPr>
              <a:t>looking for the blessed hope and glorious appearing of our great God and Savior Jesus Christ,- </a:t>
            </a:r>
            <a:r>
              <a:rPr lang="en-US" altLang="en-US" sz="2000" b="1" u="sng">
                <a:solidFill>
                  <a:srgbClr val="280099"/>
                </a:solidFill>
                <a:cs typeface="Arial Unicode MS" charset="0"/>
              </a:rPr>
              <a:t>Energy and Diligence</a:t>
            </a:r>
          </a:p>
          <a:p>
            <a:pPr>
              <a:buSzPct val="45000"/>
              <a:buFont typeface="Wingdings" panose="05000000000000000000" pitchFamily="2" charset="2"/>
              <a:buNone/>
            </a:pPr>
            <a:endParaRPr lang="en-US" altLang="en-US" sz="2000">
              <a:solidFill>
                <a:srgbClr val="280099"/>
              </a:solidFill>
              <a:cs typeface="Arial Unicode MS" charset="0"/>
            </a:endParaRPr>
          </a:p>
          <a:p>
            <a:pPr>
              <a:buSzPct val="45000"/>
              <a:buFont typeface="Wingdings" panose="05000000000000000000" pitchFamily="2" charset="2"/>
              <a:buChar char=""/>
            </a:pPr>
            <a:r>
              <a:rPr lang="en-US" altLang="en-US" sz="2000">
                <a:solidFill>
                  <a:srgbClr val="280099"/>
                </a:solidFill>
                <a:cs typeface="Arial Unicode MS" charset="0"/>
              </a:rPr>
              <a:t>who gave Himself for us, that He might redeem us from every lawless deed</a:t>
            </a:r>
            <a:r>
              <a:rPr lang="en-US" altLang="en-US" sz="2000" u="sng">
                <a:solidFill>
                  <a:srgbClr val="280099"/>
                </a:solidFill>
                <a:cs typeface="Arial Unicode MS" charset="0"/>
              </a:rPr>
              <a:t>- </a:t>
            </a:r>
            <a:r>
              <a:rPr lang="en-US" altLang="en-US" sz="2000" b="1" u="sng">
                <a:solidFill>
                  <a:srgbClr val="280099"/>
                </a:solidFill>
                <a:cs typeface="Arial Unicode MS" charset="0"/>
              </a:rPr>
              <a:t>Loving service</a:t>
            </a:r>
          </a:p>
          <a:p>
            <a:pPr>
              <a:buSzPct val="45000"/>
              <a:buFont typeface="Wingdings" panose="05000000000000000000" pitchFamily="2" charset="2"/>
              <a:buNone/>
            </a:pPr>
            <a:endParaRPr lang="en-US" altLang="en-US" sz="2000" u="sng">
              <a:solidFill>
                <a:srgbClr val="280099"/>
              </a:solidFill>
              <a:cs typeface="Arial Unicode MS" charset="0"/>
            </a:endParaRPr>
          </a:p>
          <a:p>
            <a:pPr>
              <a:buSzPct val="45000"/>
              <a:buFont typeface="Wingdings" panose="05000000000000000000" pitchFamily="2" charset="2"/>
              <a:buChar char=""/>
            </a:pPr>
            <a:r>
              <a:rPr lang="en-US" altLang="en-US" sz="2000">
                <a:solidFill>
                  <a:srgbClr val="280099"/>
                </a:solidFill>
                <a:cs typeface="Arial Unicode MS" charset="0"/>
              </a:rPr>
              <a:t>purify for Himself His own special people- </a:t>
            </a:r>
            <a:r>
              <a:rPr lang="en-US" altLang="en-US" sz="2000" b="1">
                <a:solidFill>
                  <a:srgbClr val="280099"/>
                </a:solidFill>
                <a:cs typeface="Arial Unicode MS" charset="0"/>
              </a:rPr>
              <a:t>You and Me</a:t>
            </a:r>
            <a:r>
              <a:rPr lang="en-US" altLang="en-US" sz="2000">
                <a:solidFill>
                  <a:srgbClr val="280099"/>
                </a:solidFill>
                <a:cs typeface="Arial Unicode MS" charset="0"/>
              </a:rPr>
              <a:t>,</a:t>
            </a:r>
          </a:p>
          <a:p>
            <a:pPr>
              <a:buSzPct val="4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280099"/>
                </a:solidFill>
                <a:cs typeface="Arial Unicode MS" charset="0"/>
              </a:rPr>
              <a:t> </a:t>
            </a:r>
          </a:p>
          <a:p>
            <a:pPr>
              <a:buSzPct val="45000"/>
              <a:buFont typeface="Wingdings" panose="05000000000000000000" pitchFamily="2" charset="2"/>
              <a:buChar char=""/>
            </a:pPr>
            <a:r>
              <a:rPr lang="en-US" altLang="en-US" sz="2000" b="1">
                <a:solidFill>
                  <a:srgbClr val="280099"/>
                </a:solidFill>
                <a:cs typeface="Arial Unicode MS" charset="0"/>
              </a:rPr>
              <a:t>zealous</a:t>
            </a:r>
            <a:r>
              <a:rPr lang="en-US" altLang="en-US" sz="2000">
                <a:solidFill>
                  <a:srgbClr val="280099"/>
                </a:solidFill>
                <a:cs typeface="Arial Unicode MS" charset="0"/>
              </a:rPr>
              <a:t> for good works.- O</a:t>
            </a:r>
            <a:r>
              <a:rPr lang="en-US" altLang="en-US" sz="2000" b="1">
                <a:solidFill>
                  <a:srgbClr val="280099"/>
                </a:solidFill>
                <a:cs typeface="Arial Unicode MS" charset="0"/>
              </a:rPr>
              <a:t>ur Work to Do</a:t>
            </a:r>
            <a:r>
              <a:rPr lang="en-US" altLang="en-US" sz="2000">
                <a:solidFill>
                  <a:srgbClr val="280099"/>
                </a:solidFill>
                <a:cs typeface="Arial Unicode MS" charset="0"/>
              </a:rPr>
              <a:t> 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8B7C43-11CD-43CF-B2A7-056AF76A2C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42336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4800" b="1"/>
              <a:t>Zeal</a:t>
            </a:r>
            <a:r>
              <a:rPr lang="en-US" altLang="en-US" sz="4000" b="1"/>
              <a:t> 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31965C65-0FAE-44FF-A7B5-ED35B187DB6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20725" y="1979613"/>
            <a:ext cx="8855075" cy="4140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4695" rIns="0" bIns="0" anchor="ctr"/>
          <a:lstStyle/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2800" b="1">
                <a:solidFill>
                  <a:srgbClr val="280099"/>
                </a:solidFill>
              </a:rPr>
              <a:t>Titus 2:11-14</a:t>
            </a:r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2600">
                <a:solidFill>
                  <a:srgbClr val="280099"/>
                </a:solidFill>
              </a:rPr>
              <a:t> </a:t>
            </a:r>
            <a:r>
              <a:rPr lang="en-US" altLang="en-US" sz="2600" baseline="12000">
                <a:solidFill>
                  <a:srgbClr val="280099"/>
                </a:solidFill>
              </a:rPr>
              <a:t>11</a:t>
            </a:r>
            <a:r>
              <a:rPr lang="en-US" altLang="en-US" sz="2600">
                <a:solidFill>
                  <a:srgbClr val="280099"/>
                </a:solidFill>
              </a:rPr>
              <a:t> For the grace of God that brings salvation has appeared to all men, </a:t>
            </a:r>
            <a:r>
              <a:rPr lang="en-US" altLang="en-US" sz="2600" baseline="12000">
                <a:solidFill>
                  <a:srgbClr val="280099"/>
                </a:solidFill>
              </a:rPr>
              <a:t>12</a:t>
            </a:r>
            <a:r>
              <a:rPr lang="en-US" altLang="en-US" sz="2600">
                <a:solidFill>
                  <a:srgbClr val="280099"/>
                </a:solidFill>
              </a:rPr>
              <a:t> teaching us that, denying ungodliness and worldly lusts, we should live soberly, righteously, and godly in the present age, </a:t>
            </a:r>
            <a:r>
              <a:rPr lang="en-US" altLang="en-US" sz="2600" baseline="12000">
                <a:solidFill>
                  <a:srgbClr val="280099"/>
                </a:solidFill>
              </a:rPr>
              <a:t>13</a:t>
            </a:r>
            <a:r>
              <a:rPr lang="en-US" altLang="en-US" sz="2600">
                <a:solidFill>
                  <a:srgbClr val="280099"/>
                </a:solidFill>
              </a:rPr>
              <a:t> looking for the blessed hope and glorious appearing of our great God and Savior Jesus Christ, </a:t>
            </a:r>
            <a:r>
              <a:rPr lang="en-US" altLang="en-US" sz="2600" baseline="12000">
                <a:solidFill>
                  <a:srgbClr val="280099"/>
                </a:solidFill>
              </a:rPr>
              <a:t>14</a:t>
            </a:r>
            <a:r>
              <a:rPr lang="en-US" altLang="en-US" sz="2600">
                <a:solidFill>
                  <a:srgbClr val="280099"/>
                </a:solidFill>
              </a:rPr>
              <a:t> who gave Himself for us, </a:t>
            </a:r>
            <a:r>
              <a:rPr lang="en-US" altLang="en-US" sz="2600" u="sng">
                <a:solidFill>
                  <a:srgbClr val="280099"/>
                </a:solidFill>
              </a:rPr>
              <a:t>that He might redeem us from every lawless deed</a:t>
            </a:r>
            <a:r>
              <a:rPr lang="en-US" altLang="en-US" sz="2600">
                <a:solidFill>
                  <a:srgbClr val="280099"/>
                </a:solidFill>
              </a:rPr>
              <a:t> and </a:t>
            </a:r>
            <a:r>
              <a:rPr lang="en-US" altLang="en-US" sz="2600" u="sng">
                <a:solidFill>
                  <a:srgbClr val="280099"/>
                </a:solidFill>
              </a:rPr>
              <a:t>purify for Himself His own special people</a:t>
            </a:r>
            <a:r>
              <a:rPr lang="en-US" altLang="en-US" sz="2600">
                <a:solidFill>
                  <a:srgbClr val="280099"/>
                </a:solidFill>
              </a:rPr>
              <a:t>, </a:t>
            </a:r>
            <a:r>
              <a:rPr lang="en-US" altLang="en-US" sz="2600" b="1" u="sng">
                <a:solidFill>
                  <a:srgbClr val="280099"/>
                </a:solidFill>
              </a:rPr>
              <a:t>zealous</a:t>
            </a:r>
            <a:r>
              <a:rPr lang="en-US" altLang="en-US" sz="2600" u="sng">
                <a:solidFill>
                  <a:srgbClr val="280099"/>
                </a:solidFill>
              </a:rPr>
              <a:t> for good works</a:t>
            </a:r>
            <a:r>
              <a:rPr lang="en-US" altLang="en-US" sz="2600">
                <a:solidFill>
                  <a:srgbClr val="280099"/>
                </a:solidFill>
              </a:rPr>
              <a:t>. 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11D25458-C274-436C-A88C-AE8E0BDF9898}"/>
              </a:ext>
            </a:extLst>
          </p:cNvPr>
          <p:cNvSpPr>
            <a:spLocks noGrp="1" noChangeArrowheads="1"/>
          </p:cNvSpPr>
          <p:nvPr>
            <p:ph type="subTitle"/>
          </p:nvPr>
        </p:nvSpPr>
        <p:spPr>
          <a:xfrm>
            <a:off x="720725" y="301625"/>
            <a:ext cx="8855075" cy="1495425"/>
          </a:xfrm>
          <a:ln/>
        </p:spPr>
        <p:txBody>
          <a:bodyPr tIns="3175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600"/>
              <a:t>What is Zeal?</a:t>
            </a:r>
            <a:r>
              <a:rPr lang="en-US" altLang="en-US" sz="2600"/>
              <a:t>  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C52DD3AA-F6C9-4E94-802A-6C52B0896410}"/>
              </a:ext>
            </a:extLst>
          </p:cNvPr>
          <p:cNvSpPr>
            <a:spLocks noGrp="1" noChangeArrowheads="1"/>
          </p:cNvSpPr>
          <p:nvPr>
            <p:ph type="subTitle"/>
          </p:nvPr>
        </p:nvSpPr>
        <p:spPr>
          <a:xfrm>
            <a:off x="720725" y="301625"/>
            <a:ext cx="8855075" cy="1495425"/>
          </a:xfrm>
          <a:ln/>
        </p:spPr>
        <p:txBody>
          <a:bodyPr tIns="3175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600"/>
              <a:t>What is Zeal?</a:t>
            </a:r>
            <a:r>
              <a:rPr lang="en-US" altLang="en-US" sz="2600"/>
              <a:t>  </a:t>
            </a:r>
          </a:p>
        </p:txBody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0364A1D3-0E01-4834-A6C2-48D06D092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736725"/>
            <a:ext cx="83185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695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US" altLang="en-US" sz="2800" b="1"/>
              <a:t> Zeal is defined </a:t>
            </a:r>
            <a:r>
              <a:rPr lang="en-US" altLang="en-US" sz="2800"/>
              <a:t>as “great energy or enthusiasm in pursuit of a cause or objective.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787E5D22-ED9D-41A0-923E-CCCA8E089971}"/>
              </a:ext>
            </a:extLst>
          </p:cNvPr>
          <p:cNvSpPr>
            <a:spLocks noGrp="1" noChangeArrowheads="1"/>
          </p:cNvSpPr>
          <p:nvPr>
            <p:ph type="subTitle"/>
          </p:nvPr>
        </p:nvSpPr>
        <p:spPr>
          <a:xfrm>
            <a:off x="720725" y="301625"/>
            <a:ext cx="8855075" cy="1495425"/>
          </a:xfrm>
          <a:ln/>
        </p:spPr>
        <p:txBody>
          <a:bodyPr tIns="3175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600"/>
              <a:t>What is Zeal?</a:t>
            </a:r>
            <a:r>
              <a:rPr lang="en-US" altLang="en-US" sz="2600"/>
              <a:t>  </a:t>
            </a:r>
          </a:p>
        </p:txBody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67DD4AF4-09A1-4C19-A54E-822F7F861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675" y="2230438"/>
            <a:ext cx="7680325" cy="382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US" altLang="en-US" sz="2400" b="1"/>
              <a:t>Five Essential Qualities that set a Christian's Zeal</a:t>
            </a:r>
          </a:p>
          <a:p>
            <a:endParaRPr lang="en-US" altLang="en-US"/>
          </a:p>
          <a:p>
            <a:r>
              <a:rPr lang="en-US" altLang="en-US" sz="2400" b="1"/>
              <a:t>Courage</a:t>
            </a:r>
          </a:p>
          <a:p>
            <a:endParaRPr lang="en-US" altLang="en-US" sz="2400" b="1"/>
          </a:p>
          <a:p>
            <a:r>
              <a:rPr lang="en-US" altLang="en-US" sz="2400" b="1"/>
              <a:t>		Wisdom</a:t>
            </a:r>
          </a:p>
          <a:p>
            <a:endParaRPr lang="en-US" altLang="en-US" sz="2400" b="1"/>
          </a:p>
          <a:p>
            <a:r>
              <a:rPr lang="en-US" altLang="en-US" sz="2400" b="1"/>
              <a:t>			Energy</a:t>
            </a:r>
          </a:p>
          <a:p>
            <a:endParaRPr lang="en-US" altLang="en-US" sz="2400" b="1"/>
          </a:p>
          <a:p>
            <a:r>
              <a:rPr lang="en-US" altLang="en-US" sz="2400" b="1"/>
              <a:t>				Diligence</a:t>
            </a:r>
          </a:p>
          <a:p>
            <a:endParaRPr lang="en-US" altLang="en-US" sz="2400" b="1"/>
          </a:p>
          <a:p>
            <a:r>
              <a:rPr lang="en-US" altLang="en-US" sz="2400" b="1"/>
              <a:t>					Loving Service 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9C337910-EC64-48E1-A495-81780E84CEDE}"/>
              </a:ext>
            </a:extLst>
          </p:cNvPr>
          <p:cNvSpPr>
            <a:spLocks noGrp="1" noChangeArrowheads="1"/>
          </p:cNvSpPr>
          <p:nvPr>
            <p:ph type="subTitle"/>
          </p:nvPr>
        </p:nvSpPr>
        <p:spPr>
          <a:xfrm>
            <a:off x="720725" y="301625"/>
            <a:ext cx="8855075" cy="1495425"/>
          </a:xfrm>
          <a:ln/>
        </p:spPr>
        <p:txBody>
          <a:bodyPr tIns="3175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600"/>
              <a:t>What is Zeal?</a:t>
            </a:r>
            <a:r>
              <a:rPr lang="en-US" altLang="en-US" sz="2600"/>
              <a:t>  </a:t>
            </a:r>
          </a:p>
        </p:txBody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84DD0D3E-D883-456B-8A7D-E5929BDBD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675" y="2230438"/>
            <a:ext cx="7680325" cy="382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US" altLang="en-US" sz="2400" b="1"/>
              <a:t>Five Essential Qualities that set a Christian's Zeal</a:t>
            </a:r>
          </a:p>
          <a:p>
            <a:endParaRPr lang="en-US" altLang="en-US"/>
          </a:p>
          <a:p>
            <a:r>
              <a:rPr lang="en-US" altLang="en-US" sz="2400" b="1"/>
              <a:t>Courage</a:t>
            </a:r>
          </a:p>
          <a:p>
            <a:endParaRPr lang="en-US" altLang="en-US" sz="2400" b="1"/>
          </a:p>
          <a:p>
            <a:r>
              <a:rPr lang="en-US" altLang="en-US" sz="2400" b="1"/>
              <a:t>		Wisdom</a:t>
            </a:r>
          </a:p>
          <a:p>
            <a:endParaRPr lang="en-US" altLang="en-US" sz="2400" b="1"/>
          </a:p>
          <a:p>
            <a:r>
              <a:rPr lang="en-US" altLang="en-US" sz="2400" b="1"/>
              <a:t>			Energy</a:t>
            </a:r>
          </a:p>
          <a:p>
            <a:endParaRPr lang="en-US" altLang="en-US" sz="2400" b="1"/>
          </a:p>
          <a:p>
            <a:r>
              <a:rPr lang="en-US" altLang="en-US" sz="2400" b="1"/>
              <a:t>				Diligence</a:t>
            </a:r>
          </a:p>
          <a:p>
            <a:endParaRPr lang="en-US" altLang="en-US" sz="2400" b="1"/>
          </a:p>
          <a:p>
            <a:r>
              <a:rPr lang="en-US" altLang="en-US" sz="2400" b="1"/>
              <a:t>					Loving Service 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A4A2C51C-5F35-4A71-AFB9-CEAE5BFB87E3}"/>
              </a:ext>
            </a:extLst>
          </p:cNvPr>
          <p:cNvSpPr>
            <a:spLocks noGrp="1" noChangeArrowheads="1"/>
          </p:cNvSpPr>
          <p:nvPr>
            <p:ph type="subTitle"/>
          </p:nvPr>
        </p:nvSpPr>
        <p:spPr>
          <a:xfrm>
            <a:off x="720725" y="301625"/>
            <a:ext cx="8855075" cy="1495425"/>
          </a:xfrm>
          <a:ln/>
        </p:spPr>
        <p:txBody>
          <a:bodyPr tIns="3175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600"/>
              <a:t>What is Zeal?</a:t>
            </a:r>
            <a:r>
              <a:rPr lang="en-US" altLang="en-US" sz="2600"/>
              <a:t>  </a:t>
            </a:r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ED47823F-A015-4CA9-8007-58DCC24A0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8" y="1463675"/>
            <a:ext cx="85947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US" altLang="en-US" sz="2400" b="1"/>
              <a:t>Courage-</a:t>
            </a:r>
            <a:r>
              <a:rPr lang="en-US" altLang="en-US" sz="2400"/>
              <a:t>  </a:t>
            </a:r>
          </a:p>
          <a:p>
            <a:r>
              <a:rPr lang="en-US" altLang="en-US" sz="2400"/>
              <a:t> (1 Peter 3:13-14) -NLV  Now, who will want to harm you if you are eager to do good?  But even if you suffer for doing what is right, </a:t>
            </a:r>
            <a:r>
              <a:rPr lang="en-US" altLang="en-US" sz="2400" u="sng"/>
              <a:t>God will reward you for it</a:t>
            </a:r>
            <a:r>
              <a:rPr lang="en-US" altLang="en-US" sz="2400"/>
              <a:t>. So don’t worry or be afraid of their threats.,</a:t>
            </a:r>
          </a:p>
          <a:p>
            <a:r>
              <a:rPr lang="en-US" altLang="en-US" sz="2400"/>
              <a:t>  </a:t>
            </a:r>
          </a:p>
          <a:p>
            <a:r>
              <a:rPr lang="en-US" altLang="en-US" sz="2400"/>
              <a:t>Rom. 8:31-  What then shall we say to these things?</a:t>
            </a:r>
            <a:r>
              <a:rPr lang="en-US" altLang="en-US" sz="2400" u="sng"/>
              <a:t> If God is for us, who can be against us?</a:t>
            </a:r>
          </a:p>
          <a:p>
            <a:r>
              <a:rPr lang="en-US" altLang="en-US" sz="2400"/>
              <a:t> </a:t>
            </a:r>
          </a:p>
          <a:p>
            <a:r>
              <a:rPr lang="en-US" altLang="en-US" sz="2400"/>
              <a:t>Joshua 1:9 -  Have I not commanded you? </a:t>
            </a:r>
            <a:r>
              <a:rPr lang="en-US" altLang="en-US" sz="2400" u="sng"/>
              <a:t>Be strong and of good courage; do not be afraid, nor be dismayed,</a:t>
            </a:r>
            <a:r>
              <a:rPr lang="en-US" altLang="en-US" sz="2400"/>
              <a:t> for the </a:t>
            </a:r>
            <a:r>
              <a:rPr lang="en-US" altLang="en-US" sz="2400" u="sng"/>
              <a:t>LORD your God is with you wherever you go</a:t>
            </a:r>
            <a:r>
              <a:rPr lang="en-US" altLang="en-US" sz="2400"/>
              <a:t>.”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030C5BA1-0416-46B4-A04A-67571721D307}"/>
              </a:ext>
            </a:extLst>
          </p:cNvPr>
          <p:cNvSpPr>
            <a:spLocks noGrp="1" noChangeArrowheads="1"/>
          </p:cNvSpPr>
          <p:nvPr>
            <p:ph type="subTitle"/>
          </p:nvPr>
        </p:nvSpPr>
        <p:spPr>
          <a:xfrm>
            <a:off x="720725" y="301625"/>
            <a:ext cx="8855075" cy="1495425"/>
          </a:xfrm>
          <a:ln/>
        </p:spPr>
        <p:txBody>
          <a:bodyPr tIns="3175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600"/>
              <a:t>What is Zeal?</a:t>
            </a:r>
            <a:r>
              <a:rPr lang="en-US" altLang="en-US" sz="2600"/>
              <a:t>  </a:t>
            </a:r>
          </a:p>
        </p:txBody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15D4CEDD-E5AA-4521-9A3D-3F7808D33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3" y="1544638"/>
            <a:ext cx="9063037" cy="486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US" altLang="en-US" sz="2400" b="1"/>
              <a:t>Wisdom – </a:t>
            </a:r>
          </a:p>
          <a:p>
            <a:endParaRPr lang="en-US" altLang="en-US" sz="2400" b="1"/>
          </a:p>
          <a:p>
            <a:r>
              <a:rPr lang="en-US" altLang="en-US" sz="2400"/>
              <a:t>(Romans 10:2 ) - For I bear them witness that </a:t>
            </a:r>
            <a:r>
              <a:rPr lang="en-US" altLang="en-US" sz="2400" u="sng"/>
              <a:t>they have a zeal for God</a:t>
            </a:r>
            <a:r>
              <a:rPr lang="en-US" altLang="en-US" sz="2400"/>
              <a:t>, </a:t>
            </a:r>
            <a:r>
              <a:rPr lang="en-US" altLang="en-US" sz="2400" u="sng"/>
              <a:t>but not according to knowledge</a:t>
            </a:r>
            <a:r>
              <a:rPr lang="en-US" altLang="en-US" sz="2400"/>
              <a:t>.</a:t>
            </a:r>
          </a:p>
          <a:p>
            <a:r>
              <a:rPr lang="en-US" altLang="en-US" sz="2400"/>
              <a:t> </a:t>
            </a:r>
          </a:p>
          <a:p>
            <a:r>
              <a:rPr lang="en-US" altLang="en-US" sz="2400"/>
              <a:t>Prov.2:6-  </a:t>
            </a:r>
            <a:r>
              <a:rPr lang="en-US" altLang="en-US" sz="2400" u="sng"/>
              <a:t>For the LORD gives wisdom</a:t>
            </a:r>
            <a:r>
              <a:rPr lang="en-US" altLang="en-US" sz="2400"/>
              <a:t>; From His mouth come </a:t>
            </a:r>
            <a:r>
              <a:rPr lang="en-US" altLang="en-US" sz="2400" u="sng"/>
              <a:t>knowledge and understanding</a:t>
            </a:r>
            <a:r>
              <a:rPr lang="en-US" altLang="en-US" sz="2400"/>
              <a:t>;</a:t>
            </a:r>
          </a:p>
          <a:p>
            <a:r>
              <a:rPr lang="en-US" altLang="en-US" sz="2400"/>
              <a:t> </a:t>
            </a:r>
          </a:p>
          <a:p>
            <a:r>
              <a:rPr lang="en-US" altLang="en-US" sz="2400"/>
              <a:t>Eph. 5:17 - Therefore do not be unwise, but </a:t>
            </a:r>
            <a:r>
              <a:rPr lang="en-US" altLang="en-US" sz="2400" u="sng"/>
              <a:t>understand what the will of the Lord is.</a:t>
            </a:r>
          </a:p>
          <a:p>
            <a:r>
              <a:rPr lang="en-US" altLang="en-US" sz="2400"/>
              <a:t> </a:t>
            </a:r>
          </a:p>
          <a:p>
            <a:r>
              <a:rPr lang="en-US" altLang="en-US" sz="2400"/>
              <a:t>2 Tim. 2:15- </a:t>
            </a:r>
            <a:r>
              <a:rPr lang="en-US" altLang="en-US" sz="2400" u="sng"/>
              <a:t>Study</a:t>
            </a:r>
            <a:r>
              <a:rPr lang="en-US" altLang="en-US" sz="2400"/>
              <a:t> to shew thyself approved unto God, a workman that needeth not to be ashamed, rightly dividing the word of truth. 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244A3A71-F56A-4E5F-911D-004236737E4B}"/>
              </a:ext>
            </a:extLst>
          </p:cNvPr>
          <p:cNvSpPr>
            <a:spLocks noGrp="1" noChangeArrowheads="1"/>
          </p:cNvSpPr>
          <p:nvPr>
            <p:ph type="subTitle"/>
          </p:nvPr>
        </p:nvSpPr>
        <p:spPr>
          <a:xfrm>
            <a:off x="720725" y="301625"/>
            <a:ext cx="8855075" cy="1495425"/>
          </a:xfrm>
          <a:ln/>
        </p:spPr>
        <p:txBody>
          <a:bodyPr tIns="3175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600"/>
              <a:t>What is Zeal?</a:t>
            </a:r>
            <a:r>
              <a:rPr lang="en-US" altLang="en-US" sz="2600"/>
              <a:t>  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C5A44BFB-DBD8-4B6C-AAC6-E6FC4EAE4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3" y="1774825"/>
            <a:ext cx="9050337" cy="383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US" altLang="en-US" sz="2400" b="1"/>
              <a:t>Energy</a:t>
            </a:r>
            <a:r>
              <a:rPr lang="en-US" altLang="en-US" sz="2400"/>
              <a:t> – </a:t>
            </a:r>
          </a:p>
          <a:p>
            <a:endParaRPr lang="en-US" altLang="en-US" sz="2400"/>
          </a:p>
          <a:p>
            <a:r>
              <a:rPr lang="en-US" altLang="en-US" sz="2400"/>
              <a:t> (John 4:34) - Jesus said to them, “My food is to do the will of Him who sent Me, and to finish His work.</a:t>
            </a:r>
          </a:p>
          <a:p>
            <a:r>
              <a:rPr lang="en-US" altLang="en-US" sz="2400"/>
              <a:t> </a:t>
            </a:r>
          </a:p>
          <a:p>
            <a:r>
              <a:rPr lang="en-US" altLang="en-US" sz="2400"/>
              <a:t>(Galatians 5:22-23)  But the fruit of the Spirit is love, joy, peace, longsuffering, kindness, goodness, faithfulness,  gentleness, self-control. Against such there is no law. </a:t>
            </a:r>
          </a:p>
          <a:p>
            <a:endParaRPr lang="en-US" altLang="en-US" sz="2400"/>
          </a:p>
          <a:p>
            <a:r>
              <a:rPr lang="en-US" altLang="en-US" sz="2400"/>
              <a:t>(Phil. 4:13) -  </a:t>
            </a:r>
            <a:r>
              <a:rPr lang="en-US" altLang="en-US" sz="2400" u="sng"/>
              <a:t>I can do all things through Christ who strengthens me. 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Arial Unicode MS"/>
      </a:majorFont>
      <a:minorFont>
        <a:latin typeface="Times New Roman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2223</TotalTime>
  <Words>789</Words>
  <Application>Microsoft Office PowerPoint</Application>
  <PresentationFormat>Custom</PresentationFormat>
  <Paragraphs>97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Times New Roman</vt:lpstr>
      <vt:lpstr>Arial</vt:lpstr>
      <vt:lpstr>Microsoft YaHei</vt:lpstr>
      <vt:lpstr>Arial Unicode MS</vt:lpstr>
      <vt:lpstr>Lucida Sans Unicode</vt:lpstr>
      <vt:lpstr>Wingdings</vt:lpstr>
      <vt:lpstr>Office Theme</vt:lpstr>
      <vt:lpstr>Office Theme</vt:lpstr>
      <vt:lpstr>Office Theme</vt:lpstr>
      <vt:lpstr>Office Theme</vt:lpstr>
      <vt:lpstr>Zealous For Good Works </vt:lpstr>
      <vt:lpstr>Zeal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Zealous For Good Works </dc:title>
  <dc:creator>Randall Reeder</dc:creator>
  <cp:lastModifiedBy>Michael Hepner</cp:lastModifiedBy>
  <cp:revision>14</cp:revision>
  <cp:lastPrinted>1601-01-01T00:00:00Z</cp:lastPrinted>
  <dcterms:created xsi:type="dcterms:W3CDTF">2021-11-05T22:00:56Z</dcterms:created>
  <dcterms:modified xsi:type="dcterms:W3CDTF">2021-11-07T21:48:54Z</dcterms:modified>
</cp:coreProperties>
</file>