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50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507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8" roundtripDataSignature="AMtx7mhc37Cuk7EFxfJvTeEGSxsq165f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4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89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9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88" Type="http://customschemas.google.com/relationships/presentationmetadata" Target="metadata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90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F674F-5FF1-4C50-AE02-5B1470F93F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61659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6" name="Google Shape;56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F674F-5FF1-4C50-AE02-5B1470F93F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6165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sldNum" idx="12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3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66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18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61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28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25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34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80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02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62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6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sldNum" idx="12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sldNum" idx="12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sldNum" idx="12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3200"/>
              <a:buChar char="+"/>
              <a:defRPr sz="3200"/>
            </a:lvl1pPr>
            <a:lvl2pPr marL="914400" lvl="1" indent="-406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800"/>
              <a:buChar char="+"/>
              <a:defRPr sz="2800"/>
            </a:lvl2pPr>
            <a:lvl3pPr marL="1371600" lvl="2" indent="-381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+"/>
              <a:defRPr sz="2400"/>
            </a:lvl3pPr>
            <a:lvl4pPr marL="1828800" lvl="3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Char char="+"/>
              <a:defRPr sz="2000"/>
            </a:lvl4pPr>
            <a:lvl5pPr marL="2286000" lvl="4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000"/>
              <a:buChar char="+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sldNum" idx="12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3"/>
          <p:cNvSpPr txBox="1">
            <a:spLocks noGrp="1"/>
          </p:cNvSpPr>
          <p:nvPr>
            <p:ph type="sldNum" idx="12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sldNum" idx="12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+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+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sldNum" idx="12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2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" name="Google Shape;7;p14"/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/>
            <a:ahLst/>
            <a:cxnLst/>
            <a:rect l="l" t="t" r="r" b="b"/>
            <a:pathLst>
              <a:path w="1482102" h="679363" extrusionOk="0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/>
          </a:p>
        </p:txBody>
      </p:sp>
      <p:sp>
        <p:nvSpPr>
          <p:cNvPr id="8" name="Google Shape;8;p14"/>
          <p:cNvSpPr/>
          <p:nvPr/>
        </p:nvSpPr>
        <p:spPr>
          <a:xfrm>
            <a:off x="10439256" y="6172200"/>
            <a:ext cx="1482102" cy="679363"/>
          </a:xfrm>
          <a:custGeom>
            <a:avLst/>
            <a:gdLst/>
            <a:ahLst/>
            <a:cxnLst/>
            <a:rect l="l" t="t" r="r" b="b"/>
            <a:pathLst>
              <a:path w="1482102" h="679363" extrusionOk="0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/>
          </a:p>
        </p:txBody>
      </p:sp>
      <p:sp>
        <p:nvSpPr>
          <p:cNvPr id="9" name="Google Shape;9;p14"/>
          <p:cNvSpPr/>
          <p:nvPr/>
        </p:nvSpPr>
        <p:spPr>
          <a:xfrm>
            <a:off x="7977352" y="5197178"/>
            <a:ext cx="4211600" cy="1660822"/>
          </a:xfrm>
          <a:custGeom>
            <a:avLst/>
            <a:gdLst/>
            <a:ahLst/>
            <a:cxnLst/>
            <a:rect l="l" t="t" r="r" b="b"/>
            <a:pathLst>
              <a:path w="4211600" h="1660822" extrusionOk="0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" name="Google Shape;10;p14"/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</p:grpSpPr>
        <p:sp>
          <p:nvSpPr>
            <p:cNvPr id="11" name="Google Shape;11;p14"/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/>
              <a:ahLst/>
              <a:cxnLst/>
              <a:rect l="l" t="t" r="r" b="b"/>
              <a:pathLst>
                <a:path w="3296088" h="5012722" extrusionOk="0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4"/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/>
              <a:ahLst/>
              <a:cxnLst/>
              <a:rect l="l" t="t" r="r" b="b"/>
              <a:pathLst>
                <a:path w="2977477" h="4627149" extrusionOk="0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4"/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/>
              <a:ahLst/>
              <a:cxnLst/>
              <a:rect l="l" t="t" r="r" b="b"/>
              <a:pathLst>
                <a:path w="2356712" h="4118991" extrusionOk="0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4"/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/>
              <a:ahLst/>
              <a:cxnLst/>
              <a:rect l="l" t="t" r="r" b="b"/>
              <a:pathLst>
                <a:path w="2059193" h="3980116" extrusionOk="0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4"/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/>
              <a:ahLst/>
              <a:cxnLst/>
              <a:rect l="l" t="t" r="r" b="b"/>
              <a:pathLst>
                <a:path w="743796" h="2867501" extrusionOk="0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4"/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/>
              <a:ahLst/>
              <a:cxnLst/>
              <a:rect l="l" t="t" r="r" b="b"/>
              <a:pathLst>
                <a:path w="597294" h="2543540" extrusionOk="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4"/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/>
              <a:ahLst/>
              <a:cxnLst/>
              <a:rect l="l" t="t" r="r" b="b"/>
              <a:pathLst>
                <a:path w="389425" h="2011236" extrusionOk="0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18;p14"/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</p:grpSpPr>
        <p:sp>
          <p:nvSpPr>
            <p:cNvPr id="19" name="Google Shape;19;p14"/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/>
              <a:ahLst/>
              <a:cxnLst/>
              <a:rect l="l" t="t" r="r" b="b"/>
              <a:pathLst>
                <a:path w="3946874" h="3989641" extrusionOk="0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4"/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/>
              <a:ahLst/>
              <a:cxnLst/>
              <a:rect l="l" t="t" r="r" b="b"/>
              <a:pathLst>
                <a:path w="3665410" h="2985611" extrusionOk="0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4"/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/>
              <a:ahLst/>
              <a:cxnLst/>
              <a:rect l="l" t="t" r="r" b="b"/>
              <a:pathLst>
                <a:path w="285940" h="199072" extrusionOk="0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4"/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/>
              <a:ahLst/>
              <a:cxnLst/>
              <a:rect l="l" t="t" r="r" b="b"/>
              <a:pathLst>
                <a:path w="655796" h="381190" extrusionOk="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4"/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/>
              <a:ahLst/>
              <a:cxnLst/>
              <a:rect l="l" t="t" r="r" b="b"/>
              <a:pathLst>
                <a:path w="2907315" h="1544764" extrusionOk="0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4"/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/>
              <a:ahLst/>
              <a:cxnLst/>
              <a:rect l="l" t="t" r="r" b="b"/>
              <a:pathLst>
                <a:path w="3168300" h="1952434" extrusionOk="0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4"/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/>
              <a:ahLst/>
              <a:cxnLst/>
              <a:rect l="l" t="t" r="r" b="b"/>
              <a:pathLst>
                <a:path w="3356800" h="2452020" extrusionOk="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 cmpd="sng">
              <a:solidFill>
                <a:schemeClr val="accent2">
                  <a:alpha val="74901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Avenir"/>
              <a:buChar char="+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Char char="+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venir"/>
              <a:buChar char="+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venir"/>
              <a:buChar char="+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venir"/>
              <a:buChar char="+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sldNum" idx="12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u="non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98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887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10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5" name="Google Shape;475;p10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76" name="Google Shape;476;p10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7" name="Google Shape;477;p10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78" name="Google Shape;478;p10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479" name="Google Shape;479;p10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0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0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0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0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84" name="Google Shape;484;p10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485" name="Google Shape;485;p10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6" name="Google Shape;486;p10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7" name="Google Shape;487;p10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88" name="Google Shape;488;p10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0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10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10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10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10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0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0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10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10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10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10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0" name="Google Shape;500;p10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501" name="Google Shape;501;p10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502" name="Google Shape;502;p10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3" name="Google Shape;503;p10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4" name="Google Shape;504;p10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5" name="Google Shape;505;p10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6" name="Google Shape;506;p10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7" name="Google Shape;507;p10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8" name="Google Shape;508;p10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9" name="Google Shape;509;p10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0" name="Google Shape;510;p10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511" name="Google Shape;511;p10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512" name="Google Shape;512;p10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513" name="Google Shape;513;p10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4" name="Google Shape;514;p10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515" name="Google Shape;515;p10"/>
          <p:cNvSpPr txBox="1"/>
          <p:nvPr/>
        </p:nvSpPr>
        <p:spPr>
          <a:xfrm>
            <a:off x="655144" y="1921756"/>
            <a:ext cx="7688276" cy="3148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15:20-21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 arose and came to his father. But </a:t>
            </a:r>
            <a:r>
              <a:rPr lang="en-US" sz="2400" b="1" u="sng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while he was still a long way off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his father saw him and felt compassion, and ran and embraced him and kissed him.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21 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the son said to him, ‘Father, I have sinned against heaven and before you. I am no longer worthy to be called your son</a:t>
            </a:r>
            <a:endParaRPr/>
          </a:p>
        </p:txBody>
      </p:sp>
      <p:sp>
        <p:nvSpPr>
          <p:cNvPr id="516" name="Google Shape;516;p10"/>
          <p:cNvSpPr/>
          <p:nvPr/>
        </p:nvSpPr>
        <p:spPr>
          <a:xfrm>
            <a:off x="781653" y="5033598"/>
            <a:ext cx="7548955" cy="1717738"/>
          </a:xfrm>
          <a:prstGeom prst="roundRect">
            <a:avLst>
              <a:gd name="adj" fmla="val 16667"/>
            </a:avLst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“I am crying as I am reading the part where the prodigal son was rehearsing the speech to  himself in preparation to approach his Father.  But, before he could start the speech, he received a hug.  He then said half of it before the father called for a party.  The Lesson for us…Wanders, stop drafting your speech and just come home!!”</a:t>
            </a:r>
            <a:endParaRPr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11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22" name="Google Shape;522;p11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23" name="Google Shape;523;p11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4" name="Google Shape;524;p11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25" name="Google Shape;525;p11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526" name="Google Shape;526;p11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11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11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11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1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1" name="Google Shape;531;p11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532" name="Google Shape;532;p11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11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4" name="Google Shape;534;p11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5" name="Google Shape;535;p11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11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11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11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11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11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11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1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1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11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11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1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7" name="Google Shape;547;p11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548" name="Google Shape;548;p11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549" name="Google Shape;549;p11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0" name="Google Shape;550;p11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1" name="Google Shape;551;p11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2" name="Google Shape;552;p11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3" name="Google Shape;553;p11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4" name="Google Shape;554;p11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5" name="Google Shape;555;p11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56" name="Google Shape;556;p11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7" name="Google Shape;557;p11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558" name="Google Shape;558;p11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559" name="Google Shape;559;p11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560" name="Google Shape;560;p11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61" name="Google Shape;561;p11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562" name="Google Shape;562;p11"/>
          <p:cNvSpPr txBox="1"/>
          <p:nvPr/>
        </p:nvSpPr>
        <p:spPr>
          <a:xfrm>
            <a:off x="655144" y="1921756"/>
            <a:ext cx="7688276" cy="3148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15:22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But the father said to his servants, ‘Bring quickly the best robe, and put it on him, and put a ring on his hand, and shoes on his feet.</a:t>
            </a:r>
            <a:endParaRPr/>
          </a:p>
        </p:txBody>
      </p:sp>
      <p:sp>
        <p:nvSpPr>
          <p:cNvPr id="563" name="Google Shape;563;p11"/>
          <p:cNvSpPr txBox="1"/>
          <p:nvPr/>
        </p:nvSpPr>
        <p:spPr>
          <a:xfrm>
            <a:off x="656255" y="3786630"/>
            <a:ext cx="7688276" cy="3148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15:23-24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bring the fattened calf and kill it, and let us eat and celebrate.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24 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this my son was dead, and is alive again; he was lost, and is found.’ And they began to celebrate.</a:t>
            </a:r>
            <a:endParaRPr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12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69" name="Google Shape;569;p12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0" name="Google Shape;570;p12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1" name="Google Shape;571;p12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2" name="Google Shape;572;p12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573" name="Google Shape;573;p12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12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12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12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12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78" name="Google Shape;578;p12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579" name="Google Shape;579;p12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0" name="Google Shape;580;p12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1" name="Google Shape;581;p12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82" name="Google Shape;582;p12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583;p12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2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12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12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12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12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12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12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12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12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12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4" name="Google Shape;594;p12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595" name="Google Shape;595;p12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596" name="Google Shape;596;p12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7" name="Google Shape;597;p12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598;p12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9" name="Google Shape;599;p12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0" name="Google Shape;600;p12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1" name="Google Shape;601;p12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2" name="Google Shape;602;p12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03" name="Google Shape;603;p12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4" name="Google Shape;604;p12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605" name="Google Shape;605;p12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606" name="Google Shape;606;p12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607" name="Google Shape;607;p12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08" name="Google Shape;608;p12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609" name="Google Shape;609;p12"/>
          <p:cNvSpPr txBox="1"/>
          <p:nvPr/>
        </p:nvSpPr>
        <p:spPr>
          <a:xfrm>
            <a:off x="655144" y="1234856"/>
            <a:ext cx="7688276" cy="5114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15:25-32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“Now his older son was in the field, and as he came and drew near to the house, he heard music and dancing.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26 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 called one of the servants and asked what these things meant.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27 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 said to him, ‘Your brother has come, and your father has killed the fattened calf, because he has received him back safe and sound.’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28 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But he was angry and refused to go in. His father came out and entreated him,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29 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but he answered his father, ‘Look, these many years I have served you, and I never disobeyed your command, yet you never gave me a young goat, that I might celebrate with my friends.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30 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But when this son of yours came, who has devoured your property with prostitutes, you killed the fattened calf for him!’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31 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 said to him, ‘Son, you are always with me, and all that is mine is yours.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32 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It was fitting to celebrate and be glad, for this your brother was dead, and is alive; he was lost, and is found.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13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15" name="Google Shape;615;p13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16" name="Google Shape;616;p13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7" name="Google Shape;617;p13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18" name="Google Shape;618;p13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619" name="Google Shape;619;p13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13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13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13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13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24" name="Google Shape;624;p13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625" name="Google Shape;625;p13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6" name="Google Shape;626;p13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7" name="Google Shape;627;p13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28" name="Google Shape;628;p13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13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13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13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13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13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13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13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13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13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13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13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0" name="Google Shape;640;p13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641" name="Google Shape;641;p13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642" name="Google Shape;642;p13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3" name="Google Shape;643;p13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4" name="Google Shape;644;p13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5" name="Google Shape;645;p13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6" name="Google Shape;646;p13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7" name="Google Shape;647;p13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8" name="Google Shape;648;p13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49" name="Google Shape;649;p13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50" name="Google Shape;650;p13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651" name="Google Shape;651;p13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652" name="Google Shape;652;p13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653" name="Google Shape;653;p13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54" name="Google Shape;654;p13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655" name="Google Shape;655;p13"/>
          <p:cNvSpPr txBox="1"/>
          <p:nvPr/>
        </p:nvSpPr>
        <p:spPr>
          <a:xfrm>
            <a:off x="655144" y="1234856"/>
            <a:ext cx="7688276" cy="5114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15:25-32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“Now his older son was in the field, and as he came and drew near to the house, he heard music and dancing.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26 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 called one of the servants and asked what these things meant.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27 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 said to him, ‘Your brother has come, and your father has killed the fattened calf, because he has received him back safe and sound.’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28 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But he was angry and refused to go in. His father came out and entreated him,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29 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but he answered his father, ‘Look, these many years I have served you, and I never disobeyed your command, yet you never gave me a young goat, that I might celebrate with my friends.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30 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But </a:t>
            </a:r>
            <a:r>
              <a:rPr lang="en-US" sz="2400" b="1" u="sng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when this son of yours 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came, who has devoured your property with prostitutes, you killed the fattened calf for him!’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31 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 said to him, ‘Son, you are always with me, and all that is mine is yours.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32 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It was fitting to celebrate and be glad, for this your brother was dead, and is alive; he was lost, and is found.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9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8" name="Google Shape;108;p1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109" name="Google Shape;109;p1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4" name="Google Shape;114;p1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115" name="Google Shape;115;p1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1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1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8" name="Google Shape;118;p1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0" name="Google Shape;130;p1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131" name="Google Shape;131;p1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132" name="Google Shape;132;p1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1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Google Shape;134;p1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1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1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1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1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9" name="Google Shape;139;p1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0" name="Google Shape;140;p1"/>
          <p:cNvSpPr txBox="1">
            <a:spLocks noGrp="1"/>
          </p:cNvSpPr>
          <p:nvPr>
            <p:ph type="ctrTitle"/>
          </p:nvPr>
        </p:nvSpPr>
        <p:spPr>
          <a:xfrm>
            <a:off x="3000375" y="740211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141" name="Google Shape;141;p1"/>
          <p:cNvSpPr txBox="1">
            <a:spLocks noGrp="1"/>
          </p:cNvSpPr>
          <p:nvPr>
            <p:ph type="subTitle" idx="1"/>
          </p:nvPr>
        </p:nvSpPr>
        <p:spPr>
          <a:xfrm>
            <a:off x="3000144" y="4074515"/>
            <a:ext cx="5687350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142" name="Google Shape;142;p1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143" name="Google Shape;143;p1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4" name="Google Shape;144;p1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0" name="Google Shape;150;p2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1" name="Google Shape;151;p2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" name="Google Shape;152;p2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3" name="Google Shape;153;p2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154" name="Google Shape;154;p2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9" name="Google Shape;159;p2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160" name="Google Shape;160;p2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2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2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3" name="Google Shape;163;p2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5" name="Google Shape;175;p2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176" name="Google Shape;176;p2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177" name="Google Shape;177;p2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Google Shape;178;p2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Google Shape;179;p2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Google Shape;180;p2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2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2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Google Shape;183;p2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4" name="Google Shape;184;p2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5" name="Google Shape;185;p2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186" name="Google Shape;186;p2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187" name="Google Shape;187;p2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188" name="Google Shape;188;p2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89" name="Google Shape;189;p2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90" name="Google Shape;190;p2"/>
          <p:cNvSpPr txBox="1"/>
          <p:nvPr/>
        </p:nvSpPr>
        <p:spPr>
          <a:xfrm>
            <a:off x="655144" y="1921757"/>
            <a:ext cx="7688276" cy="3260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15:1-2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Now the tax collectors and sinners were all drawing near to hear him.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the Pharisees and the scribes grumbled, saying, “This man receives sinners and eats with them.”</a:t>
            </a:r>
            <a:endParaRPr sz="19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96" name="Google Shape;196;p3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97" name="Google Shape;197;p3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8" name="Google Shape;198;p3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9" name="Google Shape;199;p3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200" name="Google Shape;200;p3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5" name="Google Shape;205;p3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206" name="Google Shape;206;p3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3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3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9" name="Google Shape;209;p3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1" name="Google Shape;221;p3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222" name="Google Shape;222;p3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223" name="Google Shape;223;p3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4" name="Google Shape;224;p3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Google Shape;225;p3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3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3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8" name="Google Shape;228;p3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9" name="Google Shape;229;p3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0" name="Google Shape;230;p3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1" name="Google Shape;231;p3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232" name="Google Shape;232;p3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233" name="Google Shape;233;p3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234" name="Google Shape;234;p3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" name="Google Shape;235;p3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36" name="Google Shape;236;p3"/>
          <p:cNvSpPr txBox="1"/>
          <p:nvPr/>
        </p:nvSpPr>
        <p:spPr>
          <a:xfrm>
            <a:off x="655144" y="1921757"/>
            <a:ext cx="7688276" cy="3260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15:11-12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 said, “There was a man who had two sons.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12 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the younger of them said to his father, ‘Father, give me the share of property that is coming to me.’ And he divided his property between them.</a:t>
            </a:r>
            <a:endParaRPr sz="19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3"/>
          <p:cNvSpPr txBox="1"/>
          <p:nvPr/>
        </p:nvSpPr>
        <p:spPr>
          <a:xfrm>
            <a:off x="1000695" y="4390441"/>
            <a:ext cx="4393120" cy="1854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Root Problem:</a:t>
            </a:r>
            <a:endParaRPr/>
          </a:p>
          <a:p>
            <a:pPr marL="800100" marR="0" lvl="1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⮚"/>
            </a:pPr>
            <a:r>
              <a:rPr lang="en-US" sz="2000" b="0" i="0" u="none" strike="noStrike" cap="none">
                <a:solidFill>
                  <a:srgbClr val="22253B"/>
                </a:solidFill>
                <a:latin typeface="Arial"/>
                <a:ea typeface="Arial"/>
                <a:cs typeface="Arial"/>
                <a:sym typeface="Arial"/>
              </a:rPr>
              <a:t>Selfishness</a:t>
            </a:r>
            <a:endParaRPr/>
          </a:p>
          <a:p>
            <a:pPr marL="800100" marR="0" lvl="1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⮚"/>
            </a:pPr>
            <a:r>
              <a:rPr lang="en-US" sz="2000" b="0" i="0" u="none" strike="noStrike" cap="none">
                <a:solidFill>
                  <a:srgbClr val="22253B"/>
                </a:solidFill>
                <a:latin typeface="Arial"/>
                <a:ea typeface="Arial"/>
                <a:cs typeface="Arial"/>
                <a:sym typeface="Arial"/>
              </a:rPr>
              <a:t>Desires Worldliness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3" name="Google Shape;243;p4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4" name="Google Shape;244;p4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5" name="Google Shape;245;p4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6" name="Google Shape;246;p4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247" name="Google Shape;247;p4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" name="Google Shape;252;p4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253" name="Google Shape;253;p4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" name="Google Shape;254;p4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4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6" name="Google Shape;256;p4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8" name="Google Shape;268;p4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269" name="Google Shape;269;p4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270" name="Google Shape;270;p4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" name="Google Shape;271;p4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" name="Google Shape;272;p4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" name="Google Shape;273;p4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" name="Google Shape;274;p4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" name="Google Shape;275;p4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" name="Google Shape;276;p4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77" name="Google Shape;277;p4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8" name="Google Shape;278;p4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279" name="Google Shape;279;p4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280" name="Google Shape;280;p4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281" name="Google Shape;281;p4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2" name="Google Shape;282;p4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83" name="Google Shape;283;p4"/>
          <p:cNvSpPr txBox="1"/>
          <p:nvPr/>
        </p:nvSpPr>
        <p:spPr>
          <a:xfrm>
            <a:off x="655144" y="1921757"/>
            <a:ext cx="7688276" cy="229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15:13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Not many days later, the younger son gathered all he had and took a journey into a far country, and there he squandered his property in reckless living.</a:t>
            </a:r>
            <a:endParaRPr sz="19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4"/>
          <p:cNvSpPr txBox="1"/>
          <p:nvPr/>
        </p:nvSpPr>
        <p:spPr>
          <a:xfrm>
            <a:off x="619065" y="3760745"/>
            <a:ext cx="7688276" cy="229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15:14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when he had spent everything, a severe famine arose in that country, and he began to be in need.</a:t>
            </a:r>
            <a:endParaRPr sz="19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6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0" name="Google Shape;290;p6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1" name="Google Shape;291;p6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6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3" name="Google Shape;293;p6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294" name="Google Shape;294;p6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6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6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6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6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9" name="Google Shape;299;p6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300" name="Google Shape;300;p6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1" name="Google Shape;301;p6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2" name="Google Shape;302;p6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03" name="Google Shape;303;p6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6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6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6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6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6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6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6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6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6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6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6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5" name="Google Shape;315;p6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316" name="Google Shape;316;p6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317" name="Google Shape;317;p6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8" name="Google Shape;318;p6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9" name="Google Shape;319;p6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320;p6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321;p6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2" name="Google Shape;322;p6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3" name="Google Shape;323;p6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24" name="Google Shape;324;p6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5" name="Google Shape;325;p6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326" name="Google Shape;326;p6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327" name="Google Shape;327;p6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328" name="Google Shape;328;p6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9" name="Google Shape;329;p6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30" name="Google Shape;330;p6"/>
          <p:cNvSpPr txBox="1"/>
          <p:nvPr/>
        </p:nvSpPr>
        <p:spPr>
          <a:xfrm>
            <a:off x="655144" y="1921756"/>
            <a:ext cx="7688276" cy="3148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15:15-17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So, he went and hired himself out to one of the citizens of that country, who sent him into his fields to feed pigs.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16 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 was longing to be fed with the pods that the pigs ate, and no one gave him anything.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venir"/>
              <a:buNone/>
            </a:pP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17 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“But when he came to himself, he said, ‘How many of my father's hired servants have more than enough bread, but I perish here with hunger!</a:t>
            </a:r>
            <a:endParaRPr/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7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36" name="Google Shape;336;p7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37" name="Google Shape;337;p7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8" name="Google Shape;338;p7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9" name="Google Shape;339;p7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340" name="Google Shape;340;p7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7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7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7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7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5" name="Google Shape;345;p7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346" name="Google Shape;346;p7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7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7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49" name="Google Shape;349;p7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7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7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7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7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7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7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7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7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7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7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7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1" name="Google Shape;361;p7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362" name="Google Shape;362;p7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363" name="Google Shape;363;p7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7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7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366;p7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367;p7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7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7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70" name="Google Shape;370;p7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1" name="Google Shape;371;p7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372" name="Google Shape;372;p7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373" name="Google Shape;373;p7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374" name="Google Shape;374;p7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75" name="Google Shape;375;p7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76" name="Google Shape;376;p7"/>
          <p:cNvSpPr txBox="1"/>
          <p:nvPr/>
        </p:nvSpPr>
        <p:spPr>
          <a:xfrm>
            <a:off x="655144" y="1921756"/>
            <a:ext cx="7688276" cy="3148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15:15-17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So, he went and hired himself out to one of the citizens of that country, who sent him into his fields to feed pigs.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16 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 was longing to be fed with the pods that the pigs ate, and no one gave him anything.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Avenir"/>
              <a:buNone/>
            </a:pP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17 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400" b="1" u="sng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But when he came to himself</a:t>
            </a:r>
            <a:r>
              <a:rPr lang="en-US" sz="24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he said, ‘How many of my father's hired servants have more than enough bread, but I perish here with hunger!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8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82" name="Google Shape;382;p8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83" name="Google Shape;383;p8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4" name="Google Shape;384;p8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85" name="Google Shape;385;p8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386" name="Google Shape;386;p8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8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8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8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8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1" name="Google Shape;391;p8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392" name="Google Shape;392;p8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8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Google Shape;394;p8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5" name="Google Shape;395;p8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8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8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8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8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8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8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8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8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8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8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8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7" name="Google Shape;407;p8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408" name="Google Shape;408;p8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409" name="Google Shape;409;p8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0" name="Google Shape;410;p8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1" name="Google Shape;411;p8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2" name="Google Shape;412;p8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3" name="Google Shape;413;p8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4" name="Google Shape;414;p8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5" name="Google Shape;415;p8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16" name="Google Shape;416;p8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8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418" name="Google Shape;418;p8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419" name="Google Shape;419;p8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420" name="Google Shape;420;p8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1" name="Google Shape;421;p8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422" name="Google Shape;422;p8"/>
          <p:cNvSpPr txBox="1"/>
          <p:nvPr/>
        </p:nvSpPr>
        <p:spPr>
          <a:xfrm>
            <a:off x="655144" y="1921756"/>
            <a:ext cx="7688276" cy="3148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15:18-19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 will arise and go to my father, and I will say to him, “Father, I have sinned against heaven and before you.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19 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 am no longer worthy to be called your son. Treat me as one of your hired servants.”’</a:t>
            </a:r>
            <a:endParaRPr/>
          </a:p>
        </p:txBody>
      </p:sp>
      <p:sp>
        <p:nvSpPr>
          <p:cNvPr id="423" name="Google Shape;423;p8"/>
          <p:cNvSpPr txBox="1"/>
          <p:nvPr/>
        </p:nvSpPr>
        <p:spPr>
          <a:xfrm>
            <a:off x="1000694" y="4390441"/>
            <a:ext cx="4690921" cy="1854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Change in Attitude:</a:t>
            </a:r>
            <a:endParaRPr/>
          </a:p>
          <a:p>
            <a:pPr marL="800100" marR="0" lvl="1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⮚"/>
            </a:pPr>
            <a:r>
              <a:rPr lang="en-US" sz="20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v12 – GIVE ME…</a:t>
            </a:r>
            <a:endParaRPr/>
          </a:p>
          <a:p>
            <a:pPr marL="800100" marR="0" lvl="1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⮚"/>
            </a:pPr>
            <a:r>
              <a:rPr lang="en-US" sz="20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v19 – TREAT ME… (Make Me)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9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29" name="Google Shape;429;p9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30" name="Google Shape;430;p9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1" name="Google Shape;431;p9" descr="Triangular abstract background"/>
          <p:cNvPicPr preferRelativeResize="0"/>
          <p:nvPr/>
        </p:nvPicPr>
        <p:blipFill rotWithShape="1">
          <a:blip r:embed="rId3">
            <a:alphaModFix amt="70000"/>
          </a:blip>
          <a:srcRect l="4904" r="6100" b="-1"/>
          <a:stretch/>
        </p:blipFill>
        <p:spPr>
          <a:xfrm>
            <a:off x="20" y="10"/>
            <a:ext cx="9141694" cy="68566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32" name="Google Shape;432;p9"/>
          <p:cNvGrpSpPr/>
          <p:nvPr/>
        </p:nvGrpSpPr>
        <p:grpSpPr>
          <a:xfrm rot="-5400000">
            <a:off x="-723908" y="751085"/>
            <a:ext cx="5095198" cy="3633240"/>
            <a:chOff x="3548071" y="1004791"/>
            <a:chExt cx="5095198" cy="4844320"/>
          </a:xfrm>
        </p:grpSpPr>
        <p:sp>
          <p:nvSpPr>
            <p:cNvPr id="433" name="Google Shape;433;p9"/>
            <p:cNvSpPr/>
            <p:nvPr/>
          </p:nvSpPr>
          <p:spPr>
            <a:xfrm>
              <a:off x="3548071" y="1004887"/>
              <a:ext cx="5085197" cy="4844224"/>
            </a:xfrm>
            <a:custGeom>
              <a:avLst/>
              <a:gdLst/>
              <a:ahLst/>
              <a:cxnLst/>
              <a:rect l="l" t="t" r="r" b="b"/>
              <a:pathLst>
                <a:path w="5085197" h="4844224" extrusionOk="0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9"/>
            <p:cNvSpPr/>
            <p:nvPr/>
          </p:nvSpPr>
          <p:spPr>
            <a:xfrm>
              <a:off x="3622792" y="1004887"/>
              <a:ext cx="5010476" cy="4649438"/>
            </a:xfrm>
            <a:custGeom>
              <a:avLst/>
              <a:gdLst/>
              <a:ahLst/>
              <a:cxnLst/>
              <a:rect l="l" t="t" r="r" b="b"/>
              <a:pathLst>
                <a:path w="5010476" h="4649438" extrusionOk="0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9"/>
            <p:cNvSpPr/>
            <p:nvPr/>
          </p:nvSpPr>
          <p:spPr>
            <a:xfrm>
              <a:off x="3699586" y="1004887"/>
              <a:ext cx="4933777" cy="4552473"/>
            </a:xfrm>
            <a:custGeom>
              <a:avLst/>
              <a:gdLst/>
              <a:ahLst/>
              <a:cxnLst/>
              <a:rect l="l" t="t" r="r" b="b"/>
              <a:pathLst>
                <a:path w="4933777" h="4552473" extrusionOk="0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9"/>
            <p:cNvSpPr/>
            <p:nvPr/>
          </p:nvSpPr>
          <p:spPr>
            <a:xfrm>
              <a:off x="3772372" y="1004887"/>
              <a:ext cx="4844417" cy="4402074"/>
            </a:xfrm>
            <a:custGeom>
              <a:avLst/>
              <a:gdLst/>
              <a:ahLst/>
              <a:cxnLst/>
              <a:rect l="l" t="t" r="r" b="b"/>
              <a:pathLst>
                <a:path w="4844417" h="4402074" extrusionOk="0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9"/>
            <p:cNvSpPr/>
            <p:nvPr/>
          </p:nvSpPr>
          <p:spPr>
            <a:xfrm>
              <a:off x="3853707" y="1004887"/>
              <a:ext cx="3915933" cy="2452322"/>
            </a:xfrm>
            <a:custGeom>
              <a:avLst/>
              <a:gdLst/>
              <a:ahLst/>
              <a:cxnLst/>
              <a:rect l="l" t="t" r="r" b="b"/>
              <a:pathLst>
                <a:path w="3915933" h="2452322" extrusionOk="0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38" name="Google Shape;438;p9"/>
            <p:cNvGrpSpPr/>
            <p:nvPr/>
          </p:nvGrpSpPr>
          <p:grpSpPr>
            <a:xfrm>
              <a:off x="4031727" y="1004791"/>
              <a:ext cx="3028800" cy="2065455"/>
              <a:chOff x="4031727" y="1004791"/>
              <a:chExt cx="3028800" cy="2065455"/>
            </a:xfrm>
          </p:grpSpPr>
          <p:sp>
            <p:nvSpPr>
              <p:cNvPr id="439" name="Google Shape;439;p9"/>
              <p:cNvSpPr/>
              <p:nvPr/>
            </p:nvSpPr>
            <p:spPr>
              <a:xfrm>
                <a:off x="4123749" y="1004791"/>
                <a:ext cx="2567851" cy="1647045"/>
              </a:xfrm>
              <a:custGeom>
                <a:avLst/>
                <a:gdLst/>
                <a:ahLst/>
                <a:cxnLst/>
                <a:rect l="l" t="t" r="r" b="b"/>
                <a:pathLst>
                  <a:path w="2567851" h="1647045" extrusionOk="0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0" name="Google Shape;440;p9"/>
              <p:cNvSpPr/>
              <p:nvPr/>
            </p:nvSpPr>
            <p:spPr>
              <a:xfrm>
                <a:off x="5327427" y="1016602"/>
                <a:ext cx="1676495" cy="1223010"/>
              </a:xfrm>
              <a:custGeom>
                <a:avLst/>
                <a:gdLst/>
                <a:ahLst/>
                <a:cxnLst/>
                <a:rect l="l" t="t" r="r" b="b"/>
                <a:pathLst>
                  <a:path w="1676495" h="1223010" extrusionOk="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1" name="Google Shape;441;p9"/>
              <p:cNvSpPr/>
              <p:nvPr/>
            </p:nvSpPr>
            <p:spPr>
              <a:xfrm>
                <a:off x="4031727" y="1004887"/>
                <a:ext cx="3028800" cy="2065359"/>
              </a:xfrm>
              <a:custGeom>
                <a:avLst/>
                <a:gdLst/>
                <a:ahLst/>
                <a:cxnLst/>
                <a:rect l="l" t="t" r="r" b="b"/>
                <a:pathLst>
                  <a:path w="3028800" h="2065359" extrusionOk="0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24705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42" name="Google Shape;442;p9"/>
            <p:cNvSpPr/>
            <p:nvPr/>
          </p:nvSpPr>
          <p:spPr>
            <a:xfrm>
              <a:off x="4332354" y="1198466"/>
              <a:ext cx="1161937" cy="1049976"/>
            </a:xfrm>
            <a:custGeom>
              <a:avLst/>
              <a:gdLst/>
              <a:ahLst/>
              <a:cxnLst/>
              <a:rect l="l" t="t" r="r" b="b"/>
              <a:pathLst>
                <a:path w="1161937" h="1049976" extrusionOk="0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9"/>
            <p:cNvSpPr/>
            <p:nvPr/>
          </p:nvSpPr>
          <p:spPr>
            <a:xfrm>
              <a:off x="4450030" y="1304029"/>
              <a:ext cx="846327" cy="774726"/>
            </a:xfrm>
            <a:custGeom>
              <a:avLst/>
              <a:gdLst/>
              <a:ahLst/>
              <a:cxnLst/>
              <a:rect l="l" t="t" r="r" b="b"/>
              <a:pathLst>
                <a:path w="846327" h="774726" extrusionOk="0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9"/>
            <p:cNvSpPr/>
            <p:nvPr/>
          </p:nvSpPr>
          <p:spPr>
            <a:xfrm>
              <a:off x="4606972" y="1445833"/>
              <a:ext cx="477596" cy="447528"/>
            </a:xfrm>
            <a:custGeom>
              <a:avLst/>
              <a:gdLst/>
              <a:ahLst/>
              <a:cxnLst/>
              <a:rect l="l" t="t" r="r" b="b"/>
              <a:pathLst>
                <a:path w="477596" h="447528" extrusionOk="0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9"/>
            <p:cNvSpPr/>
            <p:nvPr/>
          </p:nvSpPr>
          <p:spPr>
            <a:xfrm>
              <a:off x="5774816" y="1004887"/>
              <a:ext cx="2861881" cy="1271168"/>
            </a:xfrm>
            <a:custGeom>
              <a:avLst/>
              <a:gdLst/>
              <a:ahLst/>
              <a:cxnLst/>
              <a:rect l="l" t="t" r="r" b="b"/>
              <a:pathLst>
                <a:path w="2861881" h="1271168" extrusionOk="0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9"/>
            <p:cNvSpPr/>
            <p:nvPr/>
          </p:nvSpPr>
          <p:spPr>
            <a:xfrm>
              <a:off x="5985128" y="1004887"/>
              <a:ext cx="2636234" cy="919096"/>
            </a:xfrm>
            <a:custGeom>
              <a:avLst/>
              <a:gdLst/>
              <a:ahLst/>
              <a:cxnLst/>
              <a:rect l="l" t="t" r="r" b="b"/>
              <a:pathLst>
                <a:path w="2636234" h="919096" extrusionOk="0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9"/>
            <p:cNvSpPr/>
            <p:nvPr/>
          </p:nvSpPr>
          <p:spPr>
            <a:xfrm>
              <a:off x="6147625" y="1004887"/>
              <a:ext cx="2292381" cy="625711"/>
            </a:xfrm>
            <a:custGeom>
              <a:avLst/>
              <a:gdLst/>
              <a:ahLst/>
              <a:cxnLst/>
              <a:rect l="l" t="t" r="r" b="b"/>
              <a:pathLst>
                <a:path w="2292381" h="625711" extrusionOk="0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9"/>
            <p:cNvSpPr/>
            <p:nvPr/>
          </p:nvSpPr>
          <p:spPr>
            <a:xfrm>
              <a:off x="6340696" y="1004887"/>
              <a:ext cx="1865852" cy="421548"/>
            </a:xfrm>
            <a:custGeom>
              <a:avLst/>
              <a:gdLst/>
              <a:ahLst/>
              <a:cxnLst/>
              <a:rect l="l" t="t" r="r" b="b"/>
              <a:pathLst>
                <a:path w="1865852" h="421548" extrusionOk="0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9"/>
            <p:cNvSpPr/>
            <p:nvPr/>
          </p:nvSpPr>
          <p:spPr>
            <a:xfrm>
              <a:off x="6598062" y="1004887"/>
              <a:ext cx="1358265" cy="286935"/>
            </a:xfrm>
            <a:custGeom>
              <a:avLst/>
              <a:gdLst/>
              <a:ahLst/>
              <a:cxnLst/>
              <a:rect l="l" t="t" r="r" b="b"/>
              <a:pathLst>
                <a:path w="1358265" h="286935" extrusionOk="0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9"/>
            <p:cNvSpPr/>
            <p:nvPr/>
          </p:nvSpPr>
          <p:spPr>
            <a:xfrm>
              <a:off x="6784276" y="1004887"/>
              <a:ext cx="890968" cy="167300"/>
            </a:xfrm>
            <a:custGeom>
              <a:avLst/>
              <a:gdLst/>
              <a:ahLst/>
              <a:cxnLst/>
              <a:rect l="l" t="t" r="r" b="b"/>
              <a:pathLst>
                <a:path w="890968" h="167300" extrusionOk="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9"/>
            <p:cNvSpPr/>
            <p:nvPr/>
          </p:nvSpPr>
          <p:spPr>
            <a:xfrm>
              <a:off x="6965548" y="2182176"/>
              <a:ext cx="1677721" cy="3076193"/>
            </a:xfrm>
            <a:custGeom>
              <a:avLst/>
              <a:gdLst/>
              <a:ahLst/>
              <a:cxnLst/>
              <a:rect l="l" t="t" r="r" b="b"/>
              <a:pathLst>
                <a:path w="1677721" h="3076193" extrusionOk="0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9"/>
            <p:cNvSpPr/>
            <p:nvPr/>
          </p:nvSpPr>
          <p:spPr>
            <a:xfrm>
              <a:off x="7140193" y="2492025"/>
              <a:ext cx="1468691" cy="2607257"/>
            </a:xfrm>
            <a:custGeom>
              <a:avLst/>
              <a:gdLst/>
              <a:ahLst/>
              <a:cxnLst/>
              <a:rect l="l" t="t" r="r" b="b"/>
              <a:pathLst>
                <a:path w="1468691" h="2607257" extrusionOk="0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9"/>
            <p:cNvSpPr/>
            <p:nvPr/>
          </p:nvSpPr>
          <p:spPr>
            <a:xfrm>
              <a:off x="7458181" y="2783204"/>
              <a:ext cx="1175182" cy="2095685"/>
            </a:xfrm>
            <a:custGeom>
              <a:avLst/>
              <a:gdLst/>
              <a:ahLst/>
              <a:cxnLst/>
              <a:rect l="l" t="t" r="r" b="b"/>
              <a:pathLst>
                <a:path w="1175182" h="2095685" extrusionOk="0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 cmpd="sng">
              <a:solidFill>
                <a:schemeClr val="lt2">
                  <a:alpha val="24705"/>
                </a:schemeClr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54" name="Google Shape;454;p9"/>
          <p:cNvGrpSpPr/>
          <p:nvPr/>
        </p:nvGrpSpPr>
        <p:grpSpPr>
          <a:xfrm>
            <a:off x="5985300" y="3276601"/>
            <a:ext cx="3158700" cy="3581399"/>
            <a:chOff x="7980400" y="3276601"/>
            <a:chExt cx="4211600" cy="3581399"/>
          </a:xfrm>
        </p:grpSpPr>
        <p:grpSp>
          <p:nvGrpSpPr>
            <p:cNvPr id="455" name="Google Shape;455;p9"/>
            <p:cNvGrpSpPr/>
            <p:nvPr/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</p:grpSpPr>
          <p:sp>
            <p:nvSpPr>
              <p:cNvPr id="456" name="Google Shape;456;p9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/>
                <a:ahLst/>
                <a:cxnLst/>
                <a:rect l="l" t="t" r="r" b="b"/>
                <a:pathLst>
                  <a:path w="3946874" h="3989641" extrusionOk="0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7" name="Google Shape;457;p9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/>
                <a:ahLst/>
                <a:cxnLst/>
                <a:rect l="l" t="t" r="r" b="b"/>
                <a:pathLst>
                  <a:path w="3665410" h="2985611" extrusionOk="0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8" name="Google Shape;458;p9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/>
                <a:ahLst/>
                <a:cxnLst/>
                <a:rect l="l" t="t" r="r" b="b"/>
                <a:pathLst>
                  <a:path w="285940" h="199072" extrusionOk="0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9" name="Google Shape;459;p9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/>
                <a:ahLst/>
                <a:cxnLst/>
                <a:rect l="l" t="t" r="r" b="b"/>
                <a:pathLst>
                  <a:path w="655796" h="381190" extrusionOk="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0" name="Google Shape;460;p9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/>
                <a:ahLst/>
                <a:cxnLst/>
                <a:rect l="l" t="t" r="r" b="b"/>
                <a:pathLst>
                  <a:path w="2907315" h="1544764" extrusionOk="0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1" name="Google Shape;461;p9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/>
                <a:ahLst/>
                <a:cxnLst/>
                <a:rect l="l" t="t" r="r" b="b"/>
                <a:pathLst>
                  <a:path w="3168300" h="1952434" extrusionOk="0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2" name="Google Shape;462;p9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/>
                <a:ahLst/>
                <a:cxnLst/>
                <a:rect l="l" t="t" r="r" b="b"/>
                <a:pathLst>
                  <a:path w="3356800" h="2452020" extrusionOk="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 cmpd="sng">
                <a:solidFill>
                  <a:schemeClr val="lt2">
                    <a:alpha val="34901"/>
                  </a:schemeClr>
                </a:solidFill>
                <a:prstDash val="lg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3" name="Google Shape;463;p9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/>
              <a:ahLst/>
              <a:cxnLst/>
              <a:rect l="l" t="t" r="r" b="b"/>
              <a:pathLst>
                <a:path w="4211600" h="1660822" extrusionOk="0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4" name="Google Shape;464;p9"/>
          <p:cNvSpPr txBox="1">
            <a:spLocks noGrp="1"/>
          </p:cNvSpPr>
          <p:nvPr>
            <p:ph type="ctrTitle"/>
          </p:nvPr>
        </p:nvSpPr>
        <p:spPr>
          <a:xfrm>
            <a:off x="3161293" y="-2163019"/>
            <a:ext cx="5648013" cy="316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Arial"/>
              <a:buNone/>
            </a:pPr>
            <a:r>
              <a:rPr lang="en-US" sz="4700">
                <a:solidFill>
                  <a:srgbClr val="FFFFFF"/>
                </a:solidFill>
              </a:rPr>
              <a:t>The Prodigal Son</a:t>
            </a:r>
            <a:endParaRPr/>
          </a:p>
        </p:txBody>
      </p:sp>
      <p:sp>
        <p:nvSpPr>
          <p:cNvPr id="465" name="Google Shape;465;p9"/>
          <p:cNvSpPr txBox="1">
            <a:spLocks noGrp="1"/>
          </p:cNvSpPr>
          <p:nvPr>
            <p:ph type="subTitle" idx="1"/>
          </p:nvPr>
        </p:nvSpPr>
        <p:spPr>
          <a:xfrm>
            <a:off x="6358528" y="947972"/>
            <a:ext cx="2111206" cy="12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-US" sz="1900">
                <a:solidFill>
                  <a:srgbClr val="FFFFFF"/>
                </a:solidFill>
              </a:rPr>
              <a:t>Luke 15:11-32</a:t>
            </a:r>
            <a:endParaRPr/>
          </a:p>
        </p:txBody>
      </p:sp>
      <p:grpSp>
        <p:nvGrpSpPr>
          <p:cNvPr id="466" name="Google Shape;466;p9"/>
          <p:cNvGrpSpPr/>
          <p:nvPr/>
        </p:nvGrpSpPr>
        <p:grpSpPr>
          <a:xfrm>
            <a:off x="3247183" y="4013703"/>
            <a:ext cx="118872" cy="118872"/>
            <a:chOff x="1175347" y="3733800"/>
            <a:chExt cx="118872" cy="118872"/>
          </a:xfrm>
        </p:grpSpPr>
        <p:cxnSp>
          <p:nvCxnSpPr>
            <p:cNvPr id="467" name="Google Shape;467;p9"/>
            <p:cNvCxnSpPr/>
            <p:nvPr/>
          </p:nvCxnSpPr>
          <p:spPr>
            <a:xfrm>
              <a:off x="1234783" y="3733800"/>
              <a:ext cx="0" cy="118872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68" name="Google Shape;468;p9"/>
            <p:cNvCxnSpPr/>
            <p:nvPr/>
          </p:nvCxnSpPr>
          <p:spPr>
            <a:xfrm>
              <a:off x="1175347" y="3793236"/>
              <a:ext cx="118872" cy="0"/>
            </a:xfrm>
            <a:prstGeom prst="straightConnector1">
              <a:avLst/>
            </a:prstGeom>
            <a:noFill/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469" name="Google Shape;469;p9"/>
          <p:cNvSpPr txBox="1"/>
          <p:nvPr/>
        </p:nvSpPr>
        <p:spPr>
          <a:xfrm>
            <a:off x="655144" y="1921756"/>
            <a:ext cx="7688276" cy="3148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 b="1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Luke 15:20-21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venir"/>
              <a:buNone/>
            </a:pP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he arose and came to his father. But while he was still a long way off, his father saw him and felt compassion, and ran and embraced him and kissed him. </a:t>
            </a:r>
            <a:r>
              <a:rPr lang="en-US" sz="2400" b="1" baseline="30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21 </a:t>
            </a:r>
            <a:r>
              <a:rPr lang="en-US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And the son said to him, ‘Father, I have sinned against heaven and before you. I am no longer worthy to be called your son</a:t>
            </a:r>
            <a:endParaRPr/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ExploreVTI">
  <a:themeElements>
    <a:clrScheme name="Custom 33">
      <a:dk1>
        <a:srgbClr val="000000"/>
      </a:dk1>
      <a:lt1>
        <a:srgbClr val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1173</Words>
  <Application>Microsoft Office PowerPoint</Application>
  <PresentationFormat>On-screen Show (4:3)</PresentationFormat>
  <Paragraphs>61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Avenir</vt:lpstr>
      <vt:lpstr>Calibri</vt:lpstr>
      <vt:lpstr>Calibri Light</vt:lpstr>
      <vt:lpstr>Noto Sans Symbols</vt:lpstr>
      <vt:lpstr>ExploreVTI</vt:lpstr>
      <vt:lpstr>2_Office Theme</vt:lpstr>
      <vt:lpstr>PowerPoint Presentation</vt:lpstr>
      <vt:lpstr>The Prodigal Son</vt:lpstr>
      <vt:lpstr>The Prodigal Son</vt:lpstr>
      <vt:lpstr>The Prodigal Son</vt:lpstr>
      <vt:lpstr>The Prodigal Son</vt:lpstr>
      <vt:lpstr>The Prodigal Son</vt:lpstr>
      <vt:lpstr>The Prodigal Son</vt:lpstr>
      <vt:lpstr>The Prodigal Son</vt:lpstr>
      <vt:lpstr>The Prodigal Son</vt:lpstr>
      <vt:lpstr>The Prodigal Son</vt:lpstr>
      <vt:lpstr>The Prodigal Son</vt:lpstr>
      <vt:lpstr>The Prodigal Son</vt:lpstr>
      <vt:lpstr>The Prodigal Son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Reeder</dc:creator>
  <cp:lastModifiedBy>Michael Hepner</cp:lastModifiedBy>
  <cp:revision>2</cp:revision>
  <dcterms:created xsi:type="dcterms:W3CDTF">2021-11-06T17:21:31Z</dcterms:created>
  <dcterms:modified xsi:type="dcterms:W3CDTF">2021-11-07T19:58:00Z</dcterms:modified>
</cp:coreProperties>
</file>