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44" r:id="rId2"/>
  </p:sldMasterIdLst>
  <p:notesMasterIdLst>
    <p:notesMasterId r:id="rId9"/>
  </p:notesMasterIdLst>
  <p:sldIdLst>
    <p:sldId id="488" r:id="rId3"/>
    <p:sldId id="498" r:id="rId4"/>
    <p:sldId id="499" r:id="rId5"/>
    <p:sldId id="500" r:id="rId6"/>
    <p:sldId id="501" r:id="rId7"/>
    <p:sldId id="4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969A5-4BEB-4752-BAE3-E4832F2D34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1B722-0DFD-4DDE-B2C7-2BFCB5DC82E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A59548-C7AB-410F-B0E8-128E88875C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E3F0BA-6743-4C7D-BCC9-B4645805E3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930D4-A6BB-4EC8-AB97-4300FA93053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F6972-E316-4264-9702-6A925FD9D5E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FF7A08-08AD-4020-BA29-64B61E9EDC9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2B695E-8687-4590-B973-33F77762376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7B9C3-F003-492D-8D51-E111999CDEF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5EDEEF-25A7-48EF-9F40-73EA020DD15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21D60B-A70D-44D5-90F7-B80CD44EACA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C7CCB8-DB95-4CD2-AED2-61D0F17F24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C4434-3AC6-459B-AB9F-6FED69A295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486556-9202-4832-9C47-88D736FA866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9FAD14-ADEC-4B52-9D15-79C5013AA85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70013" y="763588"/>
            <a:ext cx="5030787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B22195-3890-4E76-9AE9-B8563D2228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sz="264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8D0F7-EB05-4C48-8230-C647CB878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360" y="1121879"/>
            <a:ext cx="685728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99674-A929-4507-87A6-36B47D417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360" y="3601819"/>
            <a:ext cx="685728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26" indent="0" algn="ctr">
              <a:buNone/>
              <a:defRPr sz="1814"/>
            </a:lvl2pPr>
            <a:lvl3pPr marL="829452" indent="0" algn="ctr">
              <a:buNone/>
              <a:defRPr sz="1633"/>
            </a:lvl3pPr>
            <a:lvl4pPr marL="1244178" indent="0" algn="ctr">
              <a:buNone/>
              <a:defRPr sz="1451"/>
            </a:lvl4pPr>
            <a:lvl5pPr marL="1658904" indent="0" algn="ctr">
              <a:buNone/>
              <a:defRPr sz="1451"/>
            </a:lvl5pPr>
            <a:lvl6pPr marL="2073631" indent="0" algn="ctr">
              <a:buNone/>
              <a:defRPr sz="1451"/>
            </a:lvl6pPr>
            <a:lvl7pPr marL="2488357" indent="0" algn="ctr">
              <a:buNone/>
              <a:defRPr sz="1451"/>
            </a:lvl7pPr>
            <a:lvl8pPr marL="2903083" indent="0" algn="ctr">
              <a:buNone/>
              <a:defRPr sz="1451"/>
            </a:lvl8pPr>
            <a:lvl9pPr marL="3317809" indent="0" algn="ctr">
              <a:buNone/>
              <a:defRPr sz="145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FCA45-5DD7-464D-A55C-3DC32D97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CFA67-A227-4B8E-8D1E-808CDD621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6DBE8-7CA9-41EA-97DD-300C9DD9C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E26E0F-2599-4B28-AAD0-EDC384BA5B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59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99B78-C741-49AC-9AFC-F97B0EBC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F6F-48FA-41A4-A643-EDBBF9220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26AD3-891D-4187-A949-4D8E4BCB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0CA45-0697-4CA0-B840-218F30C6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BFB6E-012C-48C0-8DA5-31029ED1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C02309-FC80-42D1-889A-BE14392860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4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5535-5B1F-48BA-903C-120D48E9A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521" y="1709460"/>
            <a:ext cx="7886880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C484B-F128-42C7-B574-B0D61E167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521" y="4589763"/>
            <a:ext cx="7886880" cy="1499197"/>
          </a:xfrm>
        </p:spPr>
        <p:txBody>
          <a:bodyPr/>
          <a:lstStyle>
            <a:lvl1pPr marL="0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18671-7AF5-4358-989D-D714AEAF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352D7-EF2F-40F5-AD58-81CC4E04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A64D0-3E22-45B8-96FA-AB3071E05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606B53-A88D-4451-ACA0-E835DE625F0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9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4AFEA-8988-41C5-A9B9-E889FB227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74B3-9493-46B3-9D29-F868DF2E0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760" y="1795869"/>
            <a:ext cx="3947040" cy="37559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F76D0-94A1-42AC-9BAB-351305E3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9041" y="1795869"/>
            <a:ext cx="3947040" cy="37559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07B30A-D359-40A2-8B60-2B95EBD4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A31B9-FB22-401B-B292-30C437BA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73778-086B-430D-A1BA-A86F1A6B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C25D69-2313-41D6-8C3C-2A5EC7370A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99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F0AC-C9B9-47A5-9983-BC9A8BE42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81" y="365798"/>
            <a:ext cx="7886880" cy="13249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FD251-5200-48C5-BE3F-5460BD017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280" y="1680657"/>
            <a:ext cx="386928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86BD6-D110-4816-A465-92507BF47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280" y="2504424"/>
            <a:ext cx="3869280" cy="3685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ED29C-16A3-41AB-A2B1-84292A66E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600" y="1680657"/>
            <a:ext cx="388656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FE7A2-0993-43AE-8E9D-9182A31CC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600" y="2504424"/>
            <a:ext cx="3886560" cy="3685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131534-5FC1-4210-A931-3E0FCD81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FD0A6-D036-4516-9E4C-8508BED4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2C545-B5D3-4A23-A224-F4D19779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50DF26-8721-43C9-8DAF-6896E58195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9B294-5DC3-4B35-B1EE-DB15A5038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261140-0B8E-4513-A1F4-67C5800D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93C0A-3295-4FC8-ADF7-6E6345ED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2B47E-A532-4E1B-B04A-4C76E285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67CABD-726A-4E2B-8BD3-9E686FC817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1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E5487-528D-4B9B-B670-BC726F61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99ED9-FE00-486F-BEC9-21BF6E5B7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9B283-438C-4EAC-87E3-106CB017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935D25-E9E5-45A8-A70C-1056257917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0404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3B84-A8BC-4A00-AAAC-5D5B367A9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BA63C-9E0D-4912-B95F-FA0713A4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317E5-3272-43A3-B307-D300C1F5B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A415D-1027-4EA9-922C-37CD6D48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51567-395F-409A-A24F-0E769A57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5524B-8D18-4746-BA24-0134274E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746AA6-FE3F-408F-8FD9-A647AEE82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0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02B4-B7CE-42E5-A51F-2FE6D738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0E62F-066C-4CF3-8AE4-6218D98B7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26" indent="0">
              <a:buNone/>
              <a:defRPr sz="2540"/>
            </a:lvl2pPr>
            <a:lvl3pPr marL="829452" indent="0">
              <a:buNone/>
              <a:defRPr sz="2177"/>
            </a:lvl3pPr>
            <a:lvl4pPr marL="1244178" indent="0">
              <a:buNone/>
              <a:defRPr sz="1814"/>
            </a:lvl4pPr>
            <a:lvl5pPr marL="1658904" indent="0">
              <a:buNone/>
              <a:defRPr sz="1814"/>
            </a:lvl5pPr>
            <a:lvl6pPr marL="2073631" indent="0">
              <a:buNone/>
              <a:defRPr sz="1814"/>
            </a:lvl6pPr>
            <a:lvl7pPr marL="2488357" indent="0">
              <a:buNone/>
              <a:defRPr sz="1814"/>
            </a:lvl7pPr>
            <a:lvl8pPr marL="2903083" indent="0">
              <a:buNone/>
              <a:defRPr sz="1814"/>
            </a:lvl8pPr>
            <a:lvl9pPr marL="3317809" indent="0">
              <a:buNone/>
              <a:defRPr sz="181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D7DF7-BDA9-4B83-BECF-AB272D8AC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EC6C8-0159-47FF-A130-EE4322C9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5E1CB-076E-4C69-8AB8-E2F9CDCFE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CCE8A-5DFD-49DD-9D1B-DB7FE8B0F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98428E-C751-4355-8DB1-0D3DE69F30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6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39CF-F293-41FA-8091-EBB9D783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80928-751C-4843-937E-00DE46B0F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62745-DB0F-4109-83E1-05646B45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61CC7-16DD-4131-86C2-3AA2C468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8B892-6B09-45B6-80F5-B2D38ADE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775B65-279B-4ACA-AB40-54BCAC2D2E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7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45085-17E3-4356-8503-71BE0D323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2781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1B493-7F90-432C-ADBE-3722BEDF2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2781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C36B-BA45-4100-B603-E126241B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3E59F-3735-4C0A-9673-A51BFF21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B3BB3-6C68-4691-AE63-3B2920D40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DE014D-F881-4BDA-A178-1420F315AE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555BE1-6593-4935-83B0-71D0B2209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171" y="273026"/>
            <a:ext cx="8228763" cy="11453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BCFAA-4F0F-427B-A3A1-9A2D704174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53102" y="1796220"/>
            <a:ext cx="8032833" cy="37557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72711-86CD-447C-8F62-AB52FEF191D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55137" y="5953653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rtl="0" hangingPunct="0">
              <a:buNone/>
              <a:tabLst/>
              <a:defRPr lang="en-US" sz="127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13EDD-9805-4C45-B37F-91D5DD47E40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225019" y="5953653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ctr" rtl="0" hangingPunct="0">
              <a:buNone/>
              <a:tabLst/>
              <a:defRPr lang="en-US" sz="127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4C291-5799-4BCF-BE5B-5BCAFDA4380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653807" y="5953653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buNone/>
              <a:tabLst/>
              <a:defRPr lang="en-US" sz="127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8C9E1F7-2831-4978-8FB6-1D3930B337E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1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hangingPunct="0">
        <a:tabLst/>
        <a:defRPr lang="en-US" sz="3755" b="0" i="0" u="none" strike="noStrike">
          <a:ln>
            <a:noFill/>
          </a:ln>
          <a:solidFill>
            <a:srgbClr val="280099"/>
          </a:solidFill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281"/>
        </a:spcAft>
        <a:tabLst/>
        <a:defRPr lang="en-US" sz="2903" b="0" i="0" u="none" strike="noStrike">
          <a:ln>
            <a:noFill/>
          </a:ln>
          <a:solidFill>
            <a:srgbClr val="000080"/>
          </a:solidFill>
          <a:latin typeface="Albany" pitchFamily="18"/>
          <a:cs typeface="Tahoma" pitchFamily="2"/>
        </a:defRPr>
      </a:lvl1pPr>
      <a:lvl2pPr marL="622089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815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541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268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0994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5720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446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172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34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4BCC7-FB7A-4A6A-9D66-8886F4C08E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171" y="152400"/>
            <a:ext cx="8228763" cy="577850"/>
          </a:xfrm>
        </p:spPr>
        <p:txBody>
          <a:bodyPr>
            <a:spAutoFit/>
          </a:bodyPr>
          <a:lstStyle/>
          <a:p>
            <a:pPr lvl="0"/>
            <a:r>
              <a:rPr lang="en-US" dirty="0"/>
              <a:t>Psalms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54613-FEA5-4A4D-9279-351EE4A6F32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46496" y="748911"/>
            <a:ext cx="8032833" cy="6027291"/>
          </a:xfrm>
        </p:spPr>
        <p:txBody>
          <a:bodyPr anchor="ctr">
            <a:spAutoFit/>
          </a:bodyPr>
          <a:lstStyle/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1 The LORD is my </a:t>
            </a:r>
            <a:r>
              <a:rPr lang="en-US" sz="1600" dirty="0" err="1">
                <a:solidFill>
                  <a:srgbClr val="280099"/>
                </a:solidFill>
              </a:rPr>
              <a:t>shepherd;I</a:t>
            </a:r>
            <a:r>
              <a:rPr lang="en-US" sz="1600" dirty="0">
                <a:solidFill>
                  <a:srgbClr val="280099"/>
                </a:solidFill>
              </a:rPr>
              <a:t> shall not want.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2 He makes me to lie down in green </a:t>
            </a:r>
            <a:r>
              <a:rPr lang="en-US" sz="1600" dirty="0" err="1">
                <a:solidFill>
                  <a:srgbClr val="280099"/>
                </a:solidFill>
              </a:rPr>
              <a:t>pastures;He</a:t>
            </a:r>
            <a:r>
              <a:rPr lang="en-US" sz="1600" dirty="0">
                <a:solidFill>
                  <a:srgbClr val="280099"/>
                </a:solidFill>
              </a:rPr>
              <a:t> leads me beside the still waters.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3 He restores my soul;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He leads me in the paths of righteousness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For His name’s sake.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4 Yea, though I walk through the valley of the shadow of death,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I will fear no evil;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For You are with me;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Your rod and Your staff, they comfort me.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5 You prepare a table before me in the presence of my enemies;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You anoint my head with oil;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My cup runs over.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6 Surely goodness and mercy shall follow me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All the days of my life;</a:t>
            </a:r>
          </a:p>
          <a:p>
            <a:pPr indent="-195934" algn="l"/>
            <a:r>
              <a:rPr lang="en-US" sz="1600" dirty="0">
                <a:solidFill>
                  <a:srgbClr val="280099"/>
                </a:solidFill>
              </a:rPr>
              <a:t>And I will dwell in the house of the LORD Forever.</a:t>
            </a:r>
            <a:endParaRPr lang="en-US" sz="2177" dirty="0">
              <a:solidFill>
                <a:srgbClr val="280099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D4EEC-DFE5-4B31-A9FC-BC5E7FC6AE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171" y="556768"/>
            <a:ext cx="8228763" cy="577850"/>
          </a:xfrm>
        </p:spPr>
        <p:txBody>
          <a:bodyPr>
            <a:spAutoFit/>
          </a:bodyPr>
          <a:lstStyle/>
          <a:p>
            <a:pPr lvl="0"/>
            <a:r>
              <a:rPr lang="en-US"/>
              <a:t>Psalms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D1669-287A-48AC-9560-7C3896AAA33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46496" y="918707"/>
            <a:ext cx="8032833" cy="5688352"/>
          </a:xfrm>
        </p:spPr>
        <p:txBody>
          <a:bodyPr anchor="ctr">
            <a:spAutoFit/>
          </a:bodyPr>
          <a:lstStyle/>
          <a:p>
            <a:pPr indent="-195934" algn="l"/>
            <a:r>
              <a:rPr lang="en-US" sz="2540" b="1">
                <a:solidFill>
                  <a:srgbClr val="280099"/>
                </a:solidFill>
              </a:rPr>
              <a:t>FAITH</a:t>
            </a:r>
            <a:r>
              <a:rPr lang="en-US" sz="2540">
                <a:solidFill>
                  <a:srgbClr val="280099"/>
                </a:solidFill>
              </a:rPr>
              <a:t> – The Lord is my shepherd (vs. 1)</a:t>
            </a:r>
          </a:p>
          <a:p>
            <a:pPr indent="-195934" algn="l"/>
            <a:endParaRPr lang="en-US" sz="2540">
              <a:solidFill>
                <a:srgbClr val="280099"/>
              </a:solidFill>
            </a:endParaRPr>
          </a:p>
          <a:p>
            <a:pPr indent="-195934" algn="l"/>
            <a:r>
              <a:rPr lang="en-US" sz="2540" b="1">
                <a:solidFill>
                  <a:srgbClr val="280099"/>
                </a:solidFill>
              </a:rPr>
              <a:t>ASSURANCE-</a:t>
            </a:r>
            <a:r>
              <a:rPr lang="en-US" sz="2540">
                <a:solidFill>
                  <a:srgbClr val="280099"/>
                </a:solidFill>
              </a:rPr>
              <a:t> “I shall not want (vs.1)</a:t>
            </a:r>
          </a:p>
          <a:p>
            <a:pPr indent="-195934" algn="l"/>
            <a:endParaRPr lang="en-US" sz="2540">
              <a:solidFill>
                <a:srgbClr val="280099"/>
              </a:solidFill>
            </a:endParaRPr>
          </a:p>
          <a:p>
            <a:pPr indent="-195934" algn="l"/>
            <a:r>
              <a:rPr lang="en-US" sz="2540" b="1">
                <a:solidFill>
                  <a:srgbClr val="280099"/>
                </a:solidFill>
              </a:rPr>
              <a:t>CONTENTMENT</a:t>
            </a:r>
            <a:r>
              <a:rPr lang="en-US" sz="2540">
                <a:solidFill>
                  <a:srgbClr val="280099"/>
                </a:solidFill>
              </a:rPr>
              <a:t>- “He maketh me to lie down in green pastures” (vs. 2)</a:t>
            </a:r>
          </a:p>
          <a:p>
            <a:pPr indent="-195934" algn="l"/>
            <a:endParaRPr lang="en-US" sz="2540">
              <a:solidFill>
                <a:srgbClr val="280099"/>
              </a:solidFill>
            </a:endParaRPr>
          </a:p>
          <a:p>
            <a:pPr indent="-195934" algn="l"/>
            <a:r>
              <a:rPr lang="en-US" sz="2540" b="1">
                <a:solidFill>
                  <a:srgbClr val="280099"/>
                </a:solidFill>
              </a:rPr>
              <a:t>PEACE</a:t>
            </a:r>
            <a:r>
              <a:rPr lang="en-US" sz="2540">
                <a:solidFill>
                  <a:srgbClr val="280099"/>
                </a:solidFill>
              </a:rPr>
              <a:t> – “He leadeth me beside the still waters (v2)</a:t>
            </a:r>
          </a:p>
          <a:p>
            <a:pPr indent="-195934" algn="l"/>
            <a:endParaRPr lang="en-US" sz="2540">
              <a:solidFill>
                <a:srgbClr val="280099"/>
              </a:solidFill>
            </a:endParaRPr>
          </a:p>
          <a:p>
            <a:pPr indent="-195934" algn="l"/>
            <a:r>
              <a:rPr lang="en-US" sz="2540" b="1">
                <a:solidFill>
                  <a:srgbClr val="280099"/>
                </a:solidFill>
              </a:rPr>
              <a:t>LIFE-</a:t>
            </a:r>
            <a:r>
              <a:rPr lang="en-US" sz="2540">
                <a:solidFill>
                  <a:srgbClr val="280099"/>
                </a:solidFill>
              </a:rPr>
              <a:t> He restoreth my soul (v3)</a:t>
            </a:r>
          </a:p>
          <a:p>
            <a:pPr indent="-195934" algn="l"/>
            <a:endParaRPr lang="en-US" sz="1814">
              <a:solidFill>
                <a:srgbClr val="280099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8055-6FE2-4873-A8FE-F08F8F3591B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171" y="556768"/>
            <a:ext cx="8228763" cy="577850"/>
          </a:xfrm>
        </p:spPr>
        <p:txBody>
          <a:bodyPr>
            <a:spAutoFit/>
          </a:bodyPr>
          <a:lstStyle/>
          <a:p>
            <a:pPr lvl="0"/>
            <a:r>
              <a:rPr lang="en-US"/>
              <a:t>Psalms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794BF-CFEA-4F4D-A78A-099838B7675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46496" y="639977"/>
            <a:ext cx="8032833" cy="6245812"/>
          </a:xfrm>
        </p:spPr>
        <p:txBody>
          <a:bodyPr anchor="ctr">
            <a:spAutoFit/>
          </a:bodyPr>
          <a:lstStyle/>
          <a:p>
            <a:pPr indent="-195934" algn="l"/>
            <a:endParaRPr lang="en-US" sz="1814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LEADERSHIP</a:t>
            </a:r>
            <a:r>
              <a:rPr lang="en-US" sz="2177">
                <a:solidFill>
                  <a:srgbClr val="280099"/>
                </a:solidFill>
              </a:rPr>
              <a:t>- He leadeth me in the paths of righteousness for His names’s sake (v3)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CONFIDENCE</a:t>
            </a:r>
            <a:r>
              <a:rPr lang="en-US" sz="2177">
                <a:solidFill>
                  <a:srgbClr val="280099"/>
                </a:solidFill>
              </a:rPr>
              <a:t>-  Yea though I walk through the valley of the shadow of death (v4)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COURAGE</a:t>
            </a:r>
            <a:r>
              <a:rPr lang="en-US" sz="2177">
                <a:solidFill>
                  <a:srgbClr val="280099"/>
                </a:solidFill>
              </a:rPr>
              <a:t>- I will fear no evil (v4)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COMPANIONSHIP</a:t>
            </a:r>
            <a:r>
              <a:rPr lang="en-US" sz="2177">
                <a:solidFill>
                  <a:srgbClr val="280099"/>
                </a:solidFill>
              </a:rPr>
              <a:t>- Thy rod and thy staff they comfort me (v4).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PROVIDENCE OF GOD</a:t>
            </a:r>
            <a:r>
              <a:rPr lang="en-US" sz="2177">
                <a:solidFill>
                  <a:srgbClr val="280099"/>
                </a:solidFill>
              </a:rPr>
              <a:t> (PROVISIONS) Thou preparest a table before me in the presence of mine enemies.</a:t>
            </a:r>
            <a:r>
              <a:rPr lang="en-US" sz="1814">
                <a:solidFill>
                  <a:srgbClr val="280099"/>
                </a:solidFill>
              </a:rPr>
              <a:t> (v5)</a:t>
            </a:r>
          </a:p>
          <a:p>
            <a:pPr indent="-195934" algn="l"/>
            <a:endParaRPr lang="en-US" sz="1814">
              <a:solidFill>
                <a:srgbClr val="280099"/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2B06-42F1-46CF-8F9A-7749409D52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171" y="556768"/>
            <a:ext cx="8228763" cy="577850"/>
          </a:xfrm>
        </p:spPr>
        <p:txBody>
          <a:bodyPr>
            <a:spAutoFit/>
          </a:bodyPr>
          <a:lstStyle/>
          <a:p>
            <a:pPr lvl="0"/>
            <a:r>
              <a:rPr lang="en-US"/>
              <a:t>Psalms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6A38C-96F0-4DC4-A532-2C6F08531C4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46496" y="1532176"/>
            <a:ext cx="8032833" cy="4461414"/>
          </a:xfrm>
        </p:spPr>
        <p:txBody>
          <a:bodyPr anchor="ctr">
            <a:spAutoFit/>
          </a:bodyPr>
          <a:lstStyle/>
          <a:p>
            <a:pPr indent="-195934" algn="l"/>
            <a:r>
              <a:rPr lang="en-US" sz="1814">
                <a:solidFill>
                  <a:srgbClr val="280099"/>
                </a:solidFill>
              </a:rPr>
              <a:t> </a:t>
            </a: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FAVOR</a:t>
            </a:r>
            <a:r>
              <a:rPr lang="en-US" sz="2177">
                <a:solidFill>
                  <a:srgbClr val="280099"/>
                </a:solidFill>
              </a:rPr>
              <a:t>- Thou anointest my head with oil (v5)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JOY</a:t>
            </a:r>
            <a:r>
              <a:rPr lang="en-US" sz="2177">
                <a:solidFill>
                  <a:srgbClr val="280099"/>
                </a:solidFill>
              </a:rPr>
              <a:t>- my cup runneth over (v5)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BLESSINGS</a:t>
            </a:r>
            <a:r>
              <a:rPr lang="en-US" sz="2177">
                <a:solidFill>
                  <a:srgbClr val="280099"/>
                </a:solidFill>
              </a:rPr>
              <a:t>- Surely goodness and mercy shall follow me all the days of my life (v6)</a:t>
            </a:r>
          </a:p>
          <a:p>
            <a:pPr indent="-195934" algn="l"/>
            <a:endParaRPr lang="en-US" sz="2177">
              <a:solidFill>
                <a:srgbClr val="280099"/>
              </a:solidFill>
            </a:endParaRPr>
          </a:p>
          <a:p>
            <a:pPr indent="-195934" algn="l"/>
            <a:r>
              <a:rPr lang="en-US" sz="2177" b="1">
                <a:solidFill>
                  <a:srgbClr val="280099"/>
                </a:solidFill>
              </a:rPr>
              <a:t>IMMORTALITY</a:t>
            </a:r>
            <a:r>
              <a:rPr lang="en-US" sz="2177">
                <a:solidFill>
                  <a:srgbClr val="280099"/>
                </a:solidFill>
              </a:rPr>
              <a:t>- And I will dwell in the house of the Lord forever. (v6)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31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lyt-aqu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340</Words>
  <Application>Microsoft Office PowerPoint</Application>
  <PresentationFormat>On-screen Show (4:3)</PresentationFormat>
  <Paragraphs>50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Albany</vt:lpstr>
      <vt:lpstr>Arial</vt:lpstr>
      <vt:lpstr>Calibri</vt:lpstr>
      <vt:lpstr>Calibri Light</vt:lpstr>
      <vt:lpstr>Times New Roman</vt:lpstr>
      <vt:lpstr>2_Office Theme</vt:lpstr>
      <vt:lpstr>lyt-aqua</vt:lpstr>
      <vt:lpstr>PowerPoint Presentation</vt:lpstr>
      <vt:lpstr>Psalms 23</vt:lpstr>
      <vt:lpstr>Psalms 23</vt:lpstr>
      <vt:lpstr>Psalms 23</vt:lpstr>
      <vt:lpstr>Psalms 23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91</cp:revision>
  <dcterms:created xsi:type="dcterms:W3CDTF">2008-03-16T18:22:36Z</dcterms:created>
  <dcterms:modified xsi:type="dcterms:W3CDTF">2021-10-26T14:57:13Z</dcterms:modified>
</cp:coreProperties>
</file>