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4" r:id="rId2"/>
  </p:sldMasterIdLst>
  <p:notesMasterIdLst>
    <p:notesMasterId r:id="rId13"/>
  </p:notesMasterIdLst>
  <p:sldIdLst>
    <p:sldId id="488" r:id="rId3"/>
    <p:sldId id="489" r:id="rId4"/>
    <p:sldId id="490" r:id="rId5"/>
    <p:sldId id="491" r:id="rId6"/>
    <p:sldId id="492" r:id="rId7"/>
    <p:sldId id="493" r:id="rId8"/>
    <p:sldId id="494" r:id="rId9"/>
    <p:sldId id="495" r:id="rId10"/>
    <p:sldId id="496" r:id="rId11"/>
    <p:sldId id="49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83" d="100"/>
          <a:sy n="83" d="100"/>
        </p:scale>
        <p:origin x="508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10/17/2021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03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79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2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6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05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82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75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03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44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58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F119-1FF8-4546-B33C-D899D33F052B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9349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4313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70AED-A733-4748-A6E4-5286ECC7A8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C7C308-4369-4BE2-B70A-A594C1F167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WORLDLINESS. WORLDLINESS SINS OF THE TONGUE Sins of the Tongue My brethren,  let not many of you become teachers, knowing that we shall receive a. - ppt  download">
            <a:extLst>
              <a:ext uri="{FF2B5EF4-FFF2-40B4-BE49-F238E27FC236}">
                <a16:creationId xmlns:a16="http://schemas.microsoft.com/office/drawing/2014/main" id="{D4B6C055-3D0C-4878-A9FF-7DEB78132B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9266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B8A5A-2010-4585-A8CB-70701B0F0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Christian and the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FF77C-303E-4FA1-B69D-36637CD5C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Regarding the sinful world, we can either CONFORM (Rom. 12:1-2) or COME OUT </a:t>
            </a:r>
            <a:br>
              <a:rPr lang="en-US" sz="3200" b="1" dirty="0"/>
            </a:br>
            <a:r>
              <a:rPr lang="en-US" sz="3200" b="1" dirty="0"/>
              <a:t>(2 Cor. 6:17-18). </a:t>
            </a:r>
          </a:p>
          <a:p>
            <a:r>
              <a:rPr lang="en-US" sz="3200" b="1" dirty="0"/>
              <a:t>There is no middle ground. </a:t>
            </a:r>
          </a:p>
        </p:txBody>
      </p:sp>
    </p:spTree>
    <p:extLst>
      <p:ext uri="{BB962C8B-B14F-4D97-AF65-F5344CB8AC3E}">
        <p14:creationId xmlns:p14="http://schemas.microsoft.com/office/powerpoint/2010/main" val="2351984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4051-083A-4A08-B6FB-5F242BE18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DRINKING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1214F-535E-4206-B21B-452D07005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1 Peter 4:1-4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b="1" i="1" dirty="0"/>
              <a:t>drunkenness, excess of wine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b="1" i="1" dirty="0"/>
              <a:t>revelries, carousing, orgies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b="1" i="1" dirty="0"/>
              <a:t>drinking parties, </a:t>
            </a:r>
            <a:r>
              <a:rPr lang="en-US" sz="3200" b="1" i="1" dirty="0" err="1"/>
              <a:t>banquetings</a:t>
            </a:r>
            <a:endParaRPr lang="en-US" sz="3200" b="1" i="1" dirty="0"/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727351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1B12F-E99D-40CB-81DF-D6DAC4D45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DANCING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F66A4-0768-43AA-B3B8-27BD031B0D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Modern popular dancing fits the category of </a:t>
            </a:r>
            <a:r>
              <a:rPr lang="en-US" sz="3200" b="1" i="1" dirty="0"/>
              <a:t>lasciviousness</a:t>
            </a:r>
            <a:r>
              <a:rPr lang="en-US" sz="3200" b="1" dirty="0"/>
              <a:t>, </a:t>
            </a:r>
            <a:r>
              <a:rPr lang="en-US" sz="3200" b="1" i="1" dirty="0"/>
              <a:t>sensuality</a:t>
            </a:r>
            <a:r>
              <a:rPr lang="en-US" sz="3200" b="1" dirty="0"/>
              <a:t> (1 Pet. 4:3). </a:t>
            </a:r>
          </a:p>
        </p:txBody>
      </p:sp>
    </p:spTree>
    <p:extLst>
      <p:ext uri="{BB962C8B-B14F-4D97-AF65-F5344CB8AC3E}">
        <p14:creationId xmlns:p14="http://schemas.microsoft.com/office/powerpoint/2010/main" val="840271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1B12F-E99D-40CB-81DF-D6DAC4D45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DANCING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F66A4-0768-43AA-B3B8-27BD031B0D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Modern popular dancing fits the category of </a:t>
            </a:r>
            <a:r>
              <a:rPr lang="en-US" sz="3200" b="1" i="1" dirty="0"/>
              <a:t>lasciviousness</a:t>
            </a:r>
            <a:r>
              <a:rPr lang="en-US" sz="3200" b="1" dirty="0"/>
              <a:t>, </a:t>
            </a:r>
            <a:r>
              <a:rPr lang="en-US" sz="3200" b="1" i="1" dirty="0"/>
              <a:t>sensuality</a:t>
            </a:r>
            <a:r>
              <a:rPr lang="en-US" sz="3200" b="1" dirty="0"/>
              <a:t> (1 Pet. 4:3).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340CE9E-48C4-40B3-899B-340021E133C5}"/>
              </a:ext>
            </a:extLst>
          </p:cNvPr>
          <p:cNvSpPr/>
          <p:nvPr/>
        </p:nvSpPr>
        <p:spPr>
          <a:xfrm>
            <a:off x="424070" y="2875722"/>
            <a:ext cx="8309113" cy="3790121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B674B5-90D9-4B4B-A208-9C90917805D7}"/>
              </a:ext>
            </a:extLst>
          </p:cNvPr>
          <p:cNvSpPr txBox="1"/>
          <p:nvPr/>
        </p:nvSpPr>
        <p:spPr>
          <a:xfrm>
            <a:off x="628650" y="3140765"/>
            <a:ext cx="78867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</a:tabLst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“excess, absence of restraint, indecency” (W.E. Vine).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</a:tabLst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“unbridled lust, excess, wanton acts or manners, as filthy words, indecent bodily movements, unchaste handling of males and females” (Thayer). </a:t>
            </a:r>
          </a:p>
        </p:txBody>
      </p:sp>
    </p:spTree>
    <p:extLst>
      <p:ext uri="{BB962C8B-B14F-4D97-AF65-F5344CB8AC3E}">
        <p14:creationId xmlns:p14="http://schemas.microsoft.com/office/powerpoint/2010/main" val="730701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1B12F-E99D-40CB-81DF-D6DAC4D45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DANCING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F66A4-0768-43AA-B3B8-27BD031B0D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Modern popular dancing fits the category of </a:t>
            </a:r>
            <a:r>
              <a:rPr lang="en-US" sz="3200" b="1" i="1" dirty="0"/>
              <a:t>lasciviousness</a:t>
            </a:r>
            <a:r>
              <a:rPr lang="en-US" sz="3200" b="1" dirty="0"/>
              <a:t>, </a:t>
            </a:r>
            <a:r>
              <a:rPr lang="en-US" sz="3200" b="1" i="1" dirty="0"/>
              <a:t>sensuality</a:t>
            </a:r>
            <a:r>
              <a:rPr lang="en-US" sz="3200" b="1" dirty="0"/>
              <a:t> (1 Pet. 4:3).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340CE9E-48C4-40B3-899B-340021E133C5}"/>
              </a:ext>
            </a:extLst>
          </p:cNvPr>
          <p:cNvSpPr/>
          <p:nvPr/>
        </p:nvSpPr>
        <p:spPr>
          <a:xfrm>
            <a:off x="424070" y="2875722"/>
            <a:ext cx="8309113" cy="3790121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B674B5-90D9-4B4B-A208-9C90917805D7}"/>
              </a:ext>
            </a:extLst>
          </p:cNvPr>
          <p:cNvSpPr txBox="1"/>
          <p:nvPr/>
        </p:nvSpPr>
        <p:spPr>
          <a:xfrm>
            <a:off x="628650" y="3140765"/>
            <a:ext cx="78867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8600" algn="l"/>
              </a:tabLst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Dancing “affords a partial satisfaction of the sex impulse which (among the adolescents) cannot as yet achieve full and specific expression.”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8600" algn="l"/>
              </a:tabLst>
              <a:defRPr/>
            </a:pP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8600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Dr. Leta S. Hollingsworth 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8600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professor of education at Columbia University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8600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“The Psychology of the Adolescent” </a:t>
            </a:r>
          </a:p>
        </p:txBody>
      </p:sp>
    </p:spTree>
    <p:extLst>
      <p:ext uri="{BB962C8B-B14F-4D97-AF65-F5344CB8AC3E}">
        <p14:creationId xmlns:p14="http://schemas.microsoft.com/office/powerpoint/2010/main" val="2637084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E0E46-AB92-4311-B003-B1B661777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3. IMMODEST DRESS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7450D-A88C-4526-B3D4-44EC1BA5F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025020" cy="4351338"/>
          </a:xfrm>
        </p:spPr>
        <p:txBody>
          <a:bodyPr>
            <a:norm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en-US" sz="3200" b="1" dirty="0">
                <a:effectLst/>
                <a:ea typeface="Times New Roman" panose="02020603050405020304" pitchFamily="18" charset="0"/>
              </a:rPr>
              <a:t>Before sin, Adam and Eve were naked and without shame (Gen. 2:25).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</a:tabLst>
            </a:pPr>
            <a:endParaRPr lang="en-US" sz="800" b="1" dirty="0">
              <a:effectLst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en-US" sz="3200" b="1" dirty="0">
                <a:effectLst/>
                <a:ea typeface="Times New Roman" panose="02020603050405020304" pitchFamily="18" charset="0"/>
              </a:rPr>
              <a:t>When they sinned, their eyes were opened, they realized they were naked, and made coverings for themselves (Gen. 3:7).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</a:tabLst>
            </a:pPr>
            <a:endParaRPr lang="en-US" sz="800" b="1" dirty="0">
              <a:effectLst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en-US" sz="3200" b="1" dirty="0">
                <a:effectLst/>
                <a:ea typeface="Times New Roman" panose="02020603050405020304" pitchFamily="18" charset="0"/>
              </a:rPr>
              <a:t>Before driving them from His presence, God made tunics for them and adequately covered their nakedness (Gen. 3:21). </a:t>
            </a:r>
          </a:p>
        </p:txBody>
      </p:sp>
    </p:spTree>
    <p:extLst>
      <p:ext uri="{BB962C8B-B14F-4D97-AF65-F5344CB8AC3E}">
        <p14:creationId xmlns:p14="http://schemas.microsoft.com/office/powerpoint/2010/main" val="110880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E0E46-AB92-4311-B003-B1B661777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3. IMMODEST DRESS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7450D-A88C-4526-B3D4-44EC1BA5F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025020" cy="4351338"/>
          </a:xfrm>
        </p:spPr>
        <p:txBody>
          <a:bodyPr>
            <a:norm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en-US" sz="3200" b="1" dirty="0">
                <a:effectLst/>
                <a:ea typeface="Times New Roman" panose="02020603050405020304" pitchFamily="18" charset="0"/>
              </a:rPr>
              <a:t>God has revealed </a:t>
            </a:r>
            <a:r>
              <a:rPr lang="en-US" sz="3200" b="1" dirty="0">
                <a:ea typeface="Times New Roman" panose="02020603050405020304" pitchFamily="18" charset="0"/>
              </a:rPr>
              <a:t>what constitutes nakedness. </a:t>
            </a:r>
            <a:r>
              <a:rPr lang="en-US" sz="3200" b="1" dirty="0">
                <a:effectLst/>
                <a:ea typeface="Times New Roman" panose="02020603050405020304" pitchFamily="18" charset="0"/>
              </a:rPr>
              <a:t>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</a:tabLst>
            </a:pPr>
            <a:endParaRPr lang="en-US" sz="800" b="1" dirty="0">
              <a:effectLst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en-US" sz="3200" b="1" dirty="0">
                <a:effectLst/>
                <a:ea typeface="Times New Roman" panose="02020603050405020304" pitchFamily="18" charset="0"/>
              </a:rPr>
              <a:t>Revealing the thigh (Is. 47:2-3), the buttocks (Is. 20:4), and the breast (Ezek. 16:7).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</a:tabLst>
            </a:pPr>
            <a:endParaRPr lang="en-US" b="1" dirty="0">
              <a:effectLst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en-US" sz="3200" b="1" dirty="0">
                <a:ea typeface="Times New Roman" panose="02020603050405020304" pitchFamily="18" charset="0"/>
              </a:rPr>
              <a:t>It is wrong for the Christian to wear clothing that reveals what God wants covered. </a:t>
            </a:r>
            <a:endParaRPr lang="en-US" sz="3200" b="1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5076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318</Words>
  <Application>Microsoft Office PowerPoint</Application>
  <PresentationFormat>On-screen Show (4:3)</PresentationFormat>
  <Paragraphs>33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2_Office Theme</vt:lpstr>
      <vt:lpstr>3_Office Theme</vt:lpstr>
      <vt:lpstr>PowerPoint Presentation</vt:lpstr>
      <vt:lpstr>PowerPoint Presentation</vt:lpstr>
      <vt:lpstr>The Christian and the World</vt:lpstr>
      <vt:lpstr>1. DRINKING</vt:lpstr>
      <vt:lpstr>2. DANCING</vt:lpstr>
      <vt:lpstr>2. DANCING</vt:lpstr>
      <vt:lpstr>2. DANCING</vt:lpstr>
      <vt:lpstr>3. IMMODEST DRESS</vt:lpstr>
      <vt:lpstr>3. IMMODEST DRESS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88</cp:revision>
  <dcterms:created xsi:type="dcterms:W3CDTF">2008-03-16T18:22:36Z</dcterms:created>
  <dcterms:modified xsi:type="dcterms:W3CDTF">2021-10-17T20:51:57Z</dcterms:modified>
</cp:coreProperties>
</file>