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96" r:id="rId12"/>
    <p:sldId id="297" r:id="rId13"/>
    <p:sldId id="298"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B07E-EE73-4ED0-B1F5-C3DE006EE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6BBF6-A83A-4DA8-A930-44E049B41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BBDCF3-EFA3-438A-BBE9-8805918C3590}"/>
              </a:ext>
            </a:extLst>
          </p:cNvPr>
          <p:cNvSpPr>
            <a:spLocks noGrp="1"/>
          </p:cNvSpPr>
          <p:nvPr>
            <p:ph type="dt" sz="half" idx="10"/>
          </p:nvPr>
        </p:nvSpPr>
        <p:spPr/>
        <p:txBody>
          <a:bodyPr/>
          <a:lstStyle/>
          <a:p>
            <a:fld id="{4E7C263B-F8D1-49E8-A3E4-0A5870E804F1}" type="datetimeFigureOut">
              <a:rPr lang="en-US" smtClean="0"/>
              <a:t>4/13/2021</a:t>
            </a:fld>
            <a:endParaRPr lang="en-US"/>
          </a:p>
        </p:txBody>
      </p:sp>
      <p:sp>
        <p:nvSpPr>
          <p:cNvPr id="5" name="Footer Placeholder 4">
            <a:extLst>
              <a:ext uri="{FF2B5EF4-FFF2-40B4-BE49-F238E27FC236}">
                <a16:creationId xmlns:a16="http://schemas.microsoft.com/office/drawing/2014/main" id="{79627420-408F-4B0D-B170-658C10533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3A181-7AA2-41A2-AA51-10CAB787813B}"/>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92482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5C77-047B-4F49-9A89-87350F4877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DA1035-03D5-4A05-AC07-25A8C1BB9A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85C5D-F2D7-4209-BD99-C0C355224502}"/>
              </a:ext>
            </a:extLst>
          </p:cNvPr>
          <p:cNvSpPr>
            <a:spLocks noGrp="1"/>
          </p:cNvSpPr>
          <p:nvPr>
            <p:ph type="dt" sz="half" idx="10"/>
          </p:nvPr>
        </p:nvSpPr>
        <p:spPr/>
        <p:txBody>
          <a:bodyPr/>
          <a:lstStyle/>
          <a:p>
            <a:fld id="{4E7C263B-F8D1-49E8-A3E4-0A5870E804F1}" type="datetimeFigureOut">
              <a:rPr lang="en-US" smtClean="0"/>
              <a:t>4/13/2021</a:t>
            </a:fld>
            <a:endParaRPr lang="en-US"/>
          </a:p>
        </p:txBody>
      </p:sp>
      <p:sp>
        <p:nvSpPr>
          <p:cNvPr id="5" name="Footer Placeholder 4">
            <a:extLst>
              <a:ext uri="{FF2B5EF4-FFF2-40B4-BE49-F238E27FC236}">
                <a16:creationId xmlns:a16="http://schemas.microsoft.com/office/drawing/2014/main" id="{4AE99A54-B141-4855-8229-FE2D52047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D3448-7E46-410F-8D9D-1E78A68E43D7}"/>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112690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3DB2D-3320-42F8-9BE2-3EFE786EDE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E069D7-C722-4451-9CD7-5CA144B24C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95BBC-B579-40C4-A1A1-83296C90E04C}"/>
              </a:ext>
            </a:extLst>
          </p:cNvPr>
          <p:cNvSpPr>
            <a:spLocks noGrp="1"/>
          </p:cNvSpPr>
          <p:nvPr>
            <p:ph type="dt" sz="half" idx="10"/>
          </p:nvPr>
        </p:nvSpPr>
        <p:spPr/>
        <p:txBody>
          <a:bodyPr/>
          <a:lstStyle/>
          <a:p>
            <a:fld id="{4E7C263B-F8D1-49E8-A3E4-0A5870E804F1}" type="datetimeFigureOut">
              <a:rPr lang="en-US" smtClean="0"/>
              <a:t>4/13/2021</a:t>
            </a:fld>
            <a:endParaRPr lang="en-US"/>
          </a:p>
        </p:txBody>
      </p:sp>
      <p:sp>
        <p:nvSpPr>
          <p:cNvPr id="5" name="Footer Placeholder 4">
            <a:extLst>
              <a:ext uri="{FF2B5EF4-FFF2-40B4-BE49-F238E27FC236}">
                <a16:creationId xmlns:a16="http://schemas.microsoft.com/office/drawing/2014/main" id="{A4BE6F7C-44A1-4522-B944-E7B30E5AE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64401-5E06-4E00-878C-1D7513250F57}"/>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2977044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AF71-8912-4DAD-B612-0161F5E7AA97}"/>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E1AA0D6E-0609-4D88-8296-30187F8CDF40}"/>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3AE449-1FFF-47E5-BEC7-4FC27AFB1DED}"/>
              </a:ext>
            </a:extLst>
          </p:cNvPr>
          <p:cNvSpPr>
            <a:spLocks noGrp="1"/>
          </p:cNvSpPr>
          <p:nvPr>
            <p:ph type="dt" sz="half" idx="10"/>
          </p:nvPr>
        </p:nvSpPr>
        <p:spPr/>
        <p:txBody>
          <a:bodyPr/>
          <a:lstStyle/>
          <a:p>
            <a:fld id="{B5B7C687-F9FB-48A3-9E50-B8DC260687CC}" type="datetimeFigureOut">
              <a:rPr lang="en-US" smtClean="0"/>
              <a:t>4/13/2021</a:t>
            </a:fld>
            <a:endParaRPr lang="en-US"/>
          </a:p>
        </p:txBody>
      </p:sp>
      <p:sp>
        <p:nvSpPr>
          <p:cNvPr id="5" name="Footer Placeholder 4">
            <a:extLst>
              <a:ext uri="{FF2B5EF4-FFF2-40B4-BE49-F238E27FC236}">
                <a16:creationId xmlns:a16="http://schemas.microsoft.com/office/drawing/2014/main" id="{93CDDE7F-1B41-44B7-9DB3-F620D7E05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431A5-E317-4977-A502-9065F31C21B1}"/>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42784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0DB3-2B6E-4712-945B-F3C1B0B315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7D9DCF-3174-4959-9A13-9B3E0CEE72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2FFF6-081C-42F8-B469-4C5BEF1421C2}"/>
              </a:ext>
            </a:extLst>
          </p:cNvPr>
          <p:cNvSpPr>
            <a:spLocks noGrp="1"/>
          </p:cNvSpPr>
          <p:nvPr>
            <p:ph type="dt" sz="half" idx="10"/>
          </p:nvPr>
        </p:nvSpPr>
        <p:spPr/>
        <p:txBody>
          <a:bodyPr/>
          <a:lstStyle/>
          <a:p>
            <a:fld id="{B5B7C687-F9FB-48A3-9E50-B8DC260687CC}" type="datetimeFigureOut">
              <a:rPr lang="en-US" smtClean="0"/>
              <a:t>4/13/2021</a:t>
            </a:fld>
            <a:endParaRPr lang="en-US"/>
          </a:p>
        </p:txBody>
      </p:sp>
      <p:sp>
        <p:nvSpPr>
          <p:cNvPr id="5" name="Footer Placeholder 4">
            <a:extLst>
              <a:ext uri="{FF2B5EF4-FFF2-40B4-BE49-F238E27FC236}">
                <a16:creationId xmlns:a16="http://schemas.microsoft.com/office/drawing/2014/main" id="{1627DD22-0839-45EA-977A-8A850C489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D5A69-1699-4B23-A795-676E605D736E}"/>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168774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B48B-F87B-42B3-AD9A-AD13B00A66B8}"/>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01E6BFB1-27B3-4354-85D9-7DFDECE8A27A}"/>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FF871-729D-46CB-A36C-23429EFAD0D5}"/>
              </a:ext>
            </a:extLst>
          </p:cNvPr>
          <p:cNvSpPr>
            <a:spLocks noGrp="1"/>
          </p:cNvSpPr>
          <p:nvPr>
            <p:ph type="dt" sz="half" idx="10"/>
          </p:nvPr>
        </p:nvSpPr>
        <p:spPr/>
        <p:txBody>
          <a:bodyPr/>
          <a:lstStyle/>
          <a:p>
            <a:fld id="{B5B7C687-F9FB-48A3-9E50-B8DC260687CC}" type="datetimeFigureOut">
              <a:rPr lang="en-US" smtClean="0"/>
              <a:t>4/13/2021</a:t>
            </a:fld>
            <a:endParaRPr lang="en-US"/>
          </a:p>
        </p:txBody>
      </p:sp>
      <p:sp>
        <p:nvSpPr>
          <p:cNvPr id="5" name="Footer Placeholder 4">
            <a:extLst>
              <a:ext uri="{FF2B5EF4-FFF2-40B4-BE49-F238E27FC236}">
                <a16:creationId xmlns:a16="http://schemas.microsoft.com/office/drawing/2014/main" id="{8AAFA477-2E14-4BA6-A27A-12E82BCBB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58607-4839-4285-BD7B-D9E4985E65C2}"/>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4211742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0AAF-B6AF-4F75-82E6-3F63EE9E0D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B9399-6288-41B8-83B3-389298E0450B}"/>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1A55D2-BACE-4737-A24B-39BF7E47E2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718E4-0C93-43AF-A6D0-47B01A3F90C9}"/>
              </a:ext>
            </a:extLst>
          </p:cNvPr>
          <p:cNvSpPr>
            <a:spLocks noGrp="1"/>
          </p:cNvSpPr>
          <p:nvPr>
            <p:ph type="dt" sz="half" idx="10"/>
          </p:nvPr>
        </p:nvSpPr>
        <p:spPr/>
        <p:txBody>
          <a:bodyPr/>
          <a:lstStyle/>
          <a:p>
            <a:fld id="{B5B7C687-F9FB-48A3-9E50-B8DC260687CC}" type="datetimeFigureOut">
              <a:rPr lang="en-US" smtClean="0"/>
              <a:t>4/13/2021</a:t>
            </a:fld>
            <a:endParaRPr lang="en-US"/>
          </a:p>
        </p:txBody>
      </p:sp>
      <p:sp>
        <p:nvSpPr>
          <p:cNvPr id="6" name="Footer Placeholder 5">
            <a:extLst>
              <a:ext uri="{FF2B5EF4-FFF2-40B4-BE49-F238E27FC236}">
                <a16:creationId xmlns:a16="http://schemas.microsoft.com/office/drawing/2014/main" id="{360A52A6-6065-486D-8CE6-B5CEEAC2E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7B71A-AC84-4D44-A67F-999A82A75E6D}"/>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224331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84B9-2387-42CF-8EBD-C45E32E7E3E9}"/>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0B8839-9DED-4CB1-9ACD-EE49941A29A7}"/>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8205F8-4446-4895-8BDC-0F77DC90B58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DDB86B-F589-47C4-80D2-276E2926EEE1}"/>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C8C6F8-9055-4DA8-8940-485231591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6922AC-F33B-4229-B22F-86AAF761FA90}"/>
              </a:ext>
            </a:extLst>
          </p:cNvPr>
          <p:cNvSpPr>
            <a:spLocks noGrp="1"/>
          </p:cNvSpPr>
          <p:nvPr>
            <p:ph type="dt" sz="half" idx="10"/>
          </p:nvPr>
        </p:nvSpPr>
        <p:spPr/>
        <p:txBody>
          <a:bodyPr/>
          <a:lstStyle/>
          <a:p>
            <a:fld id="{B5B7C687-F9FB-48A3-9E50-B8DC260687CC}" type="datetimeFigureOut">
              <a:rPr lang="en-US" smtClean="0"/>
              <a:t>4/13/2021</a:t>
            </a:fld>
            <a:endParaRPr lang="en-US"/>
          </a:p>
        </p:txBody>
      </p:sp>
      <p:sp>
        <p:nvSpPr>
          <p:cNvPr id="8" name="Footer Placeholder 7">
            <a:extLst>
              <a:ext uri="{FF2B5EF4-FFF2-40B4-BE49-F238E27FC236}">
                <a16:creationId xmlns:a16="http://schemas.microsoft.com/office/drawing/2014/main" id="{9D4A7D6B-BFE7-4899-ACF4-7F7D009EB6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759C1B-C497-4F42-B2E9-BEB39E407599}"/>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1318877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6EB9-5D8D-4916-9B8E-662AE049D4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73747B-B1A2-4416-8073-F4609B194524}"/>
              </a:ext>
            </a:extLst>
          </p:cNvPr>
          <p:cNvSpPr>
            <a:spLocks noGrp="1"/>
          </p:cNvSpPr>
          <p:nvPr>
            <p:ph type="dt" sz="half" idx="10"/>
          </p:nvPr>
        </p:nvSpPr>
        <p:spPr/>
        <p:txBody>
          <a:bodyPr/>
          <a:lstStyle/>
          <a:p>
            <a:fld id="{B5B7C687-F9FB-48A3-9E50-B8DC260687CC}" type="datetimeFigureOut">
              <a:rPr lang="en-US" smtClean="0"/>
              <a:t>4/13/2021</a:t>
            </a:fld>
            <a:endParaRPr lang="en-US"/>
          </a:p>
        </p:txBody>
      </p:sp>
      <p:sp>
        <p:nvSpPr>
          <p:cNvPr id="4" name="Footer Placeholder 3">
            <a:extLst>
              <a:ext uri="{FF2B5EF4-FFF2-40B4-BE49-F238E27FC236}">
                <a16:creationId xmlns:a16="http://schemas.microsoft.com/office/drawing/2014/main" id="{EA672D0D-1DDD-4B45-8D16-3AA6DAB59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24762B-192A-409D-98FC-B016BB057F2F}"/>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1179273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1F7AA8-C776-455A-B60F-5ECE2E97FE65}"/>
              </a:ext>
            </a:extLst>
          </p:cNvPr>
          <p:cNvSpPr>
            <a:spLocks noGrp="1"/>
          </p:cNvSpPr>
          <p:nvPr>
            <p:ph type="dt" sz="half" idx="10"/>
          </p:nvPr>
        </p:nvSpPr>
        <p:spPr/>
        <p:txBody>
          <a:bodyPr/>
          <a:lstStyle/>
          <a:p>
            <a:fld id="{B5B7C687-F9FB-48A3-9E50-B8DC260687CC}" type="datetimeFigureOut">
              <a:rPr lang="en-US" smtClean="0"/>
              <a:t>4/13/2021</a:t>
            </a:fld>
            <a:endParaRPr lang="en-US"/>
          </a:p>
        </p:txBody>
      </p:sp>
      <p:sp>
        <p:nvSpPr>
          <p:cNvPr id="3" name="Footer Placeholder 2">
            <a:extLst>
              <a:ext uri="{FF2B5EF4-FFF2-40B4-BE49-F238E27FC236}">
                <a16:creationId xmlns:a16="http://schemas.microsoft.com/office/drawing/2014/main" id="{4F6B87BB-DA34-492F-9E8B-75657217D8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D29194-8828-4D39-BC63-1E045B5A4F0B}"/>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2308528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445C-6134-4357-B121-A95D40A93A73}"/>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77ECB03C-88C8-43B5-973F-40CED574468E}"/>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8B7D28-CCDA-45B8-A6E5-B09A957F7E73}"/>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9A361C-8B16-451E-BDD8-6C1CDA6208F2}"/>
              </a:ext>
            </a:extLst>
          </p:cNvPr>
          <p:cNvSpPr>
            <a:spLocks noGrp="1"/>
          </p:cNvSpPr>
          <p:nvPr>
            <p:ph type="dt" sz="half" idx="10"/>
          </p:nvPr>
        </p:nvSpPr>
        <p:spPr/>
        <p:txBody>
          <a:bodyPr/>
          <a:lstStyle/>
          <a:p>
            <a:fld id="{B5B7C687-F9FB-48A3-9E50-B8DC260687CC}" type="datetimeFigureOut">
              <a:rPr lang="en-US" smtClean="0"/>
              <a:t>4/13/2021</a:t>
            </a:fld>
            <a:endParaRPr lang="en-US"/>
          </a:p>
        </p:txBody>
      </p:sp>
      <p:sp>
        <p:nvSpPr>
          <p:cNvPr id="6" name="Footer Placeholder 5">
            <a:extLst>
              <a:ext uri="{FF2B5EF4-FFF2-40B4-BE49-F238E27FC236}">
                <a16:creationId xmlns:a16="http://schemas.microsoft.com/office/drawing/2014/main" id="{76D54DC4-6F28-4076-9C87-06561FDEA4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0A3AC-9406-44D9-BD86-1C43B204FF10}"/>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244855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492F4-DE49-4302-875B-13566772A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5DE32-653F-4EF8-B6EE-D598C9B65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9AA8F-864D-4905-A25E-F32B9DEEA686}"/>
              </a:ext>
            </a:extLst>
          </p:cNvPr>
          <p:cNvSpPr>
            <a:spLocks noGrp="1"/>
          </p:cNvSpPr>
          <p:nvPr>
            <p:ph type="dt" sz="half" idx="10"/>
          </p:nvPr>
        </p:nvSpPr>
        <p:spPr/>
        <p:txBody>
          <a:bodyPr/>
          <a:lstStyle/>
          <a:p>
            <a:fld id="{4E7C263B-F8D1-49E8-A3E4-0A5870E804F1}" type="datetimeFigureOut">
              <a:rPr lang="en-US" smtClean="0"/>
              <a:t>4/13/2021</a:t>
            </a:fld>
            <a:endParaRPr lang="en-US"/>
          </a:p>
        </p:txBody>
      </p:sp>
      <p:sp>
        <p:nvSpPr>
          <p:cNvPr id="5" name="Footer Placeholder 4">
            <a:extLst>
              <a:ext uri="{FF2B5EF4-FFF2-40B4-BE49-F238E27FC236}">
                <a16:creationId xmlns:a16="http://schemas.microsoft.com/office/drawing/2014/main" id="{151BF0D1-B217-440F-87FE-B1E71F4AF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75727-C4D8-4C85-AEF3-14F5B9A43016}"/>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2368927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2ED8-8189-4D95-8707-B5DB08366D42}"/>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00BAC9E8-2F2B-425A-8AE6-2DCAE1B8DBAC}"/>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B5A4F083-9BF5-4202-9AB3-4C591C357291}"/>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BBC47-E136-44C9-9BAB-18DF549DC78F}"/>
              </a:ext>
            </a:extLst>
          </p:cNvPr>
          <p:cNvSpPr>
            <a:spLocks noGrp="1"/>
          </p:cNvSpPr>
          <p:nvPr>
            <p:ph type="dt" sz="half" idx="10"/>
          </p:nvPr>
        </p:nvSpPr>
        <p:spPr/>
        <p:txBody>
          <a:bodyPr/>
          <a:lstStyle/>
          <a:p>
            <a:fld id="{B5B7C687-F9FB-48A3-9E50-B8DC260687CC}" type="datetimeFigureOut">
              <a:rPr lang="en-US" smtClean="0"/>
              <a:t>4/13/2021</a:t>
            </a:fld>
            <a:endParaRPr lang="en-US"/>
          </a:p>
        </p:txBody>
      </p:sp>
      <p:sp>
        <p:nvSpPr>
          <p:cNvPr id="6" name="Footer Placeholder 5">
            <a:extLst>
              <a:ext uri="{FF2B5EF4-FFF2-40B4-BE49-F238E27FC236}">
                <a16:creationId xmlns:a16="http://schemas.microsoft.com/office/drawing/2014/main" id="{42ADE028-097A-44F9-906B-785FC7202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513BC-E964-4A0D-941F-DB9E0A074DA3}"/>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2889028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8AEC-B743-46D2-8339-B71C3B99F6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4E6638-29D5-4D68-AB54-A6FD07C959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96FCA-7445-4418-95E5-B0C8C3321EE1}"/>
              </a:ext>
            </a:extLst>
          </p:cNvPr>
          <p:cNvSpPr>
            <a:spLocks noGrp="1"/>
          </p:cNvSpPr>
          <p:nvPr>
            <p:ph type="dt" sz="half" idx="10"/>
          </p:nvPr>
        </p:nvSpPr>
        <p:spPr/>
        <p:txBody>
          <a:bodyPr/>
          <a:lstStyle/>
          <a:p>
            <a:fld id="{B5B7C687-F9FB-48A3-9E50-B8DC260687CC}" type="datetimeFigureOut">
              <a:rPr lang="en-US" smtClean="0"/>
              <a:t>4/13/2021</a:t>
            </a:fld>
            <a:endParaRPr lang="en-US"/>
          </a:p>
        </p:txBody>
      </p:sp>
      <p:sp>
        <p:nvSpPr>
          <p:cNvPr id="5" name="Footer Placeholder 4">
            <a:extLst>
              <a:ext uri="{FF2B5EF4-FFF2-40B4-BE49-F238E27FC236}">
                <a16:creationId xmlns:a16="http://schemas.microsoft.com/office/drawing/2014/main" id="{E74AA55D-AC53-43A2-83BD-F903FCB7A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13D36-9330-4B0D-B74F-85F4A9E30FE1}"/>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1859623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06241B-2FEB-436A-867B-6F944C5193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9CC193-83A8-4CA6-BABF-CDAD642FBF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36321-C61D-46C8-ABD6-ECDB6D0E3932}"/>
              </a:ext>
            </a:extLst>
          </p:cNvPr>
          <p:cNvSpPr>
            <a:spLocks noGrp="1"/>
          </p:cNvSpPr>
          <p:nvPr>
            <p:ph type="dt" sz="half" idx="10"/>
          </p:nvPr>
        </p:nvSpPr>
        <p:spPr/>
        <p:txBody>
          <a:bodyPr/>
          <a:lstStyle/>
          <a:p>
            <a:fld id="{B5B7C687-F9FB-48A3-9E50-B8DC260687CC}" type="datetimeFigureOut">
              <a:rPr lang="en-US" smtClean="0"/>
              <a:t>4/13/2021</a:t>
            </a:fld>
            <a:endParaRPr lang="en-US"/>
          </a:p>
        </p:txBody>
      </p:sp>
      <p:sp>
        <p:nvSpPr>
          <p:cNvPr id="5" name="Footer Placeholder 4">
            <a:extLst>
              <a:ext uri="{FF2B5EF4-FFF2-40B4-BE49-F238E27FC236}">
                <a16:creationId xmlns:a16="http://schemas.microsoft.com/office/drawing/2014/main" id="{5099F50D-5F26-483A-91F8-DF2A2D536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169D3-3C99-49BB-A7C2-2DAA69877345}"/>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109384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7FB9-3066-423F-A81E-C860DB57F1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5DC897-5E09-4313-BFD2-92042E55AC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230FB-FDB0-41F7-B0D1-457AB7E477F2}"/>
              </a:ext>
            </a:extLst>
          </p:cNvPr>
          <p:cNvSpPr>
            <a:spLocks noGrp="1"/>
          </p:cNvSpPr>
          <p:nvPr>
            <p:ph type="dt" sz="half" idx="10"/>
          </p:nvPr>
        </p:nvSpPr>
        <p:spPr/>
        <p:txBody>
          <a:bodyPr/>
          <a:lstStyle/>
          <a:p>
            <a:fld id="{4E7C263B-F8D1-49E8-A3E4-0A5870E804F1}" type="datetimeFigureOut">
              <a:rPr lang="en-US" smtClean="0"/>
              <a:t>4/13/2021</a:t>
            </a:fld>
            <a:endParaRPr lang="en-US"/>
          </a:p>
        </p:txBody>
      </p:sp>
      <p:sp>
        <p:nvSpPr>
          <p:cNvPr id="5" name="Footer Placeholder 4">
            <a:extLst>
              <a:ext uri="{FF2B5EF4-FFF2-40B4-BE49-F238E27FC236}">
                <a16:creationId xmlns:a16="http://schemas.microsoft.com/office/drawing/2014/main" id="{B31C771E-C86F-406E-B514-6DDE9C6D8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E3B9D-D578-4AD3-88D5-4977E9BA6A1C}"/>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289777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5790-3764-43AF-88CD-4A184EBE17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7F0C4-DBE0-49B9-A152-BF8887BC63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32C2A-D761-4AC3-8857-3FEF29FA0B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8B2053-C85D-4155-83BC-8F70A8E99DCD}"/>
              </a:ext>
            </a:extLst>
          </p:cNvPr>
          <p:cNvSpPr>
            <a:spLocks noGrp="1"/>
          </p:cNvSpPr>
          <p:nvPr>
            <p:ph type="dt" sz="half" idx="10"/>
          </p:nvPr>
        </p:nvSpPr>
        <p:spPr/>
        <p:txBody>
          <a:bodyPr/>
          <a:lstStyle/>
          <a:p>
            <a:fld id="{4E7C263B-F8D1-49E8-A3E4-0A5870E804F1}" type="datetimeFigureOut">
              <a:rPr lang="en-US" smtClean="0"/>
              <a:t>4/13/2021</a:t>
            </a:fld>
            <a:endParaRPr lang="en-US"/>
          </a:p>
        </p:txBody>
      </p:sp>
      <p:sp>
        <p:nvSpPr>
          <p:cNvPr id="6" name="Footer Placeholder 5">
            <a:extLst>
              <a:ext uri="{FF2B5EF4-FFF2-40B4-BE49-F238E27FC236}">
                <a16:creationId xmlns:a16="http://schemas.microsoft.com/office/drawing/2014/main" id="{21A0A8F3-8E58-4719-BCC8-39E04D305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1DE02-3FD9-42D5-8069-9454FF7F6936}"/>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3585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7CE7-655E-45DD-AA5F-2E59DB6381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C6A40E-6B1E-45E6-9A49-B77C6F5FE8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22ADDD-B186-48C4-871E-3DCA22146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DB3C1C-794B-4EB0-8D0A-8C21040AA1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D5190-E000-4711-B7AD-47A14C93E7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B1ED1-5D34-46AE-AA8D-D1B9C12FC2CF}"/>
              </a:ext>
            </a:extLst>
          </p:cNvPr>
          <p:cNvSpPr>
            <a:spLocks noGrp="1"/>
          </p:cNvSpPr>
          <p:nvPr>
            <p:ph type="dt" sz="half" idx="10"/>
          </p:nvPr>
        </p:nvSpPr>
        <p:spPr/>
        <p:txBody>
          <a:bodyPr/>
          <a:lstStyle/>
          <a:p>
            <a:fld id="{4E7C263B-F8D1-49E8-A3E4-0A5870E804F1}" type="datetimeFigureOut">
              <a:rPr lang="en-US" smtClean="0"/>
              <a:t>4/13/2021</a:t>
            </a:fld>
            <a:endParaRPr lang="en-US"/>
          </a:p>
        </p:txBody>
      </p:sp>
      <p:sp>
        <p:nvSpPr>
          <p:cNvPr id="8" name="Footer Placeholder 7">
            <a:extLst>
              <a:ext uri="{FF2B5EF4-FFF2-40B4-BE49-F238E27FC236}">
                <a16:creationId xmlns:a16="http://schemas.microsoft.com/office/drawing/2014/main" id="{D5452B85-DF4F-45D2-A8B4-2EDB0E252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50C8D2-7C7C-42BC-8ECA-FB17EB29A939}"/>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224389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7E7A-3FC9-4D61-8C35-E2431D6C3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2231D1-AA51-46A1-9541-49F3DBBBD7A7}"/>
              </a:ext>
            </a:extLst>
          </p:cNvPr>
          <p:cNvSpPr>
            <a:spLocks noGrp="1"/>
          </p:cNvSpPr>
          <p:nvPr>
            <p:ph type="dt" sz="half" idx="10"/>
          </p:nvPr>
        </p:nvSpPr>
        <p:spPr/>
        <p:txBody>
          <a:bodyPr/>
          <a:lstStyle/>
          <a:p>
            <a:fld id="{4E7C263B-F8D1-49E8-A3E4-0A5870E804F1}" type="datetimeFigureOut">
              <a:rPr lang="en-US" smtClean="0"/>
              <a:t>4/13/2021</a:t>
            </a:fld>
            <a:endParaRPr lang="en-US"/>
          </a:p>
        </p:txBody>
      </p:sp>
      <p:sp>
        <p:nvSpPr>
          <p:cNvPr id="4" name="Footer Placeholder 3">
            <a:extLst>
              <a:ext uri="{FF2B5EF4-FFF2-40B4-BE49-F238E27FC236}">
                <a16:creationId xmlns:a16="http://schemas.microsoft.com/office/drawing/2014/main" id="{BC35CE06-2B34-4367-9E7F-57152D07FE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570CF2-1713-4D5D-86C7-8A453CB1AD14}"/>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303674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030D96-1ACF-4868-829C-4BC4D083CC8F}"/>
              </a:ext>
            </a:extLst>
          </p:cNvPr>
          <p:cNvSpPr>
            <a:spLocks noGrp="1"/>
          </p:cNvSpPr>
          <p:nvPr>
            <p:ph type="dt" sz="half" idx="10"/>
          </p:nvPr>
        </p:nvSpPr>
        <p:spPr/>
        <p:txBody>
          <a:bodyPr/>
          <a:lstStyle/>
          <a:p>
            <a:fld id="{4E7C263B-F8D1-49E8-A3E4-0A5870E804F1}" type="datetimeFigureOut">
              <a:rPr lang="en-US" smtClean="0"/>
              <a:t>4/13/2021</a:t>
            </a:fld>
            <a:endParaRPr lang="en-US"/>
          </a:p>
        </p:txBody>
      </p:sp>
      <p:sp>
        <p:nvSpPr>
          <p:cNvPr id="3" name="Footer Placeholder 2">
            <a:extLst>
              <a:ext uri="{FF2B5EF4-FFF2-40B4-BE49-F238E27FC236}">
                <a16:creationId xmlns:a16="http://schemas.microsoft.com/office/drawing/2014/main" id="{7FBB4A59-0C10-48D9-9E77-506B2364B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86D902-43D2-4EEB-B433-A6990A60C087}"/>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42900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7197-887F-412C-A778-76292F6AB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1B952E-4BDD-46B4-9B40-5991C6FE0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4B70A8-0145-48A9-88CD-F60BB0D19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8E9DE8-F398-43EC-971C-C31911A38565}"/>
              </a:ext>
            </a:extLst>
          </p:cNvPr>
          <p:cNvSpPr>
            <a:spLocks noGrp="1"/>
          </p:cNvSpPr>
          <p:nvPr>
            <p:ph type="dt" sz="half" idx="10"/>
          </p:nvPr>
        </p:nvSpPr>
        <p:spPr/>
        <p:txBody>
          <a:bodyPr/>
          <a:lstStyle/>
          <a:p>
            <a:fld id="{4E7C263B-F8D1-49E8-A3E4-0A5870E804F1}" type="datetimeFigureOut">
              <a:rPr lang="en-US" smtClean="0"/>
              <a:t>4/13/2021</a:t>
            </a:fld>
            <a:endParaRPr lang="en-US"/>
          </a:p>
        </p:txBody>
      </p:sp>
      <p:sp>
        <p:nvSpPr>
          <p:cNvPr id="6" name="Footer Placeholder 5">
            <a:extLst>
              <a:ext uri="{FF2B5EF4-FFF2-40B4-BE49-F238E27FC236}">
                <a16:creationId xmlns:a16="http://schemas.microsoft.com/office/drawing/2014/main" id="{48253176-C12C-474B-AAE5-73466C5D3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54911-9225-4B47-BE98-02D34073B6B0}"/>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146467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5553-CF27-49C9-B974-BB91408693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7A2911-2B2A-40A4-8BEF-6A826E487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B1AC3E-9DCF-43F4-86DF-633F3A018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F8EC8-CEE9-4969-BED7-6DE12DA7CBA9}"/>
              </a:ext>
            </a:extLst>
          </p:cNvPr>
          <p:cNvSpPr>
            <a:spLocks noGrp="1"/>
          </p:cNvSpPr>
          <p:nvPr>
            <p:ph type="dt" sz="half" idx="10"/>
          </p:nvPr>
        </p:nvSpPr>
        <p:spPr/>
        <p:txBody>
          <a:bodyPr/>
          <a:lstStyle/>
          <a:p>
            <a:fld id="{4E7C263B-F8D1-49E8-A3E4-0A5870E804F1}" type="datetimeFigureOut">
              <a:rPr lang="en-US" smtClean="0"/>
              <a:t>4/13/2021</a:t>
            </a:fld>
            <a:endParaRPr lang="en-US"/>
          </a:p>
        </p:txBody>
      </p:sp>
      <p:sp>
        <p:nvSpPr>
          <p:cNvPr id="6" name="Footer Placeholder 5">
            <a:extLst>
              <a:ext uri="{FF2B5EF4-FFF2-40B4-BE49-F238E27FC236}">
                <a16:creationId xmlns:a16="http://schemas.microsoft.com/office/drawing/2014/main" id="{AB12F02F-B7FB-4B25-8605-D62A6B8533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ED491-6FAF-4E1C-89EC-2FF8A7B83647}"/>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199924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B24B1-D794-4A6C-9880-87A3FD43C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A97AD0-B1D5-4CAE-98E4-AB26875245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11269-819E-4A13-AA45-6364ADF4D5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C263B-F8D1-49E8-A3E4-0A5870E804F1}" type="datetimeFigureOut">
              <a:rPr lang="en-US" smtClean="0"/>
              <a:t>4/13/2021</a:t>
            </a:fld>
            <a:endParaRPr lang="en-US"/>
          </a:p>
        </p:txBody>
      </p:sp>
      <p:sp>
        <p:nvSpPr>
          <p:cNvPr id="5" name="Footer Placeholder 4">
            <a:extLst>
              <a:ext uri="{FF2B5EF4-FFF2-40B4-BE49-F238E27FC236}">
                <a16:creationId xmlns:a16="http://schemas.microsoft.com/office/drawing/2014/main" id="{E782BC71-5391-4D41-94BC-C7E32F06F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25FE6A-AC7B-4E5F-93BA-1401E22BE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0AA32-339A-489F-AFC4-8EE2C536506F}" type="slidenum">
              <a:rPr lang="en-US" smtClean="0"/>
              <a:t>‹#›</a:t>
            </a:fld>
            <a:endParaRPr lang="en-US"/>
          </a:p>
        </p:txBody>
      </p:sp>
    </p:spTree>
    <p:extLst>
      <p:ext uri="{BB962C8B-B14F-4D97-AF65-F5344CB8AC3E}">
        <p14:creationId xmlns:p14="http://schemas.microsoft.com/office/powerpoint/2010/main" val="184862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08D81-556F-4F79-A6DA-7A2D15AAB4DF}"/>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BC832B-53B7-43EA-B841-B06245E2E7B9}"/>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CBD26-1274-4CE5-A603-2609A1DBE78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7C687-F9FB-48A3-9E50-B8DC260687CC}" type="datetimeFigureOut">
              <a:rPr lang="en-US" smtClean="0"/>
              <a:t>4/13/2021</a:t>
            </a:fld>
            <a:endParaRPr lang="en-US"/>
          </a:p>
        </p:txBody>
      </p:sp>
      <p:sp>
        <p:nvSpPr>
          <p:cNvPr id="5" name="Footer Placeholder 4">
            <a:extLst>
              <a:ext uri="{FF2B5EF4-FFF2-40B4-BE49-F238E27FC236}">
                <a16:creationId xmlns:a16="http://schemas.microsoft.com/office/drawing/2014/main" id="{EBCBBF1E-684A-4F38-B533-AF249544DC63}"/>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F37F5B-326A-475A-8987-9FB06D1A7E4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3A08D-659A-43EF-AD47-08D6D305C6EE}" type="slidenum">
              <a:rPr lang="en-US" smtClean="0"/>
              <a:t>‹#›</a:t>
            </a:fld>
            <a:endParaRPr lang="en-US"/>
          </a:p>
        </p:txBody>
      </p:sp>
    </p:spTree>
    <p:extLst>
      <p:ext uri="{BB962C8B-B14F-4D97-AF65-F5344CB8AC3E}">
        <p14:creationId xmlns:p14="http://schemas.microsoft.com/office/powerpoint/2010/main" val="1776391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penclipart.org/detail/128263/sin-by-milovanderlinden"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pixabay.com/illustrations/thumbs-up-smiley-face-emoji-happy-400757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booktalkandmore.blogspot.com/2011/03/review-bathsheba-by-jill-eileen-smith.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nlife.ca/audio/why-follow-jes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flickr.com/photos/namoscato/3118041916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commons.wikimedia.org/wiki/File:Hoffman-ChristAndTheRichYoungRuler.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www.globalawareness101.org/2015/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stockpicturesforeveryone.com/2010/11/alcoho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82E8-8D7B-4919-BB8E-5A1618D616AC}"/>
              </a:ext>
            </a:extLst>
          </p:cNvPr>
          <p:cNvSpPr>
            <a:spLocks noGrp="1"/>
          </p:cNvSpPr>
          <p:nvPr>
            <p:ph type="ctrTitle"/>
          </p:nvPr>
        </p:nvSpPr>
        <p:spPr>
          <a:xfrm>
            <a:off x="1457325" y="407988"/>
            <a:ext cx="9144000" cy="687387"/>
          </a:xfrm>
          <a:solidFill>
            <a:schemeClr val="bg1"/>
          </a:solidFill>
        </p:spPr>
        <p:txBody>
          <a:bodyPr>
            <a:normAutofit fontScale="90000"/>
          </a:bodyPr>
          <a:lstStyle/>
          <a:p>
            <a:r>
              <a:rPr lang="en-US" sz="4400" cap="small" dirty="0">
                <a:latin typeface="Elephant" panose="02020904090505020303" pitchFamily="18" charset="0"/>
              </a:rPr>
              <a:t>Will Sin Make Me Happy</a:t>
            </a:r>
            <a:r>
              <a:rPr lang="en-US" sz="3600" dirty="0">
                <a:latin typeface="Elephant" panose="02020904090505020303" pitchFamily="18" charset="0"/>
              </a:rPr>
              <a:t>?</a:t>
            </a:r>
          </a:p>
        </p:txBody>
      </p:sp>
      <p:sp>
        <p:nvSpPr>
          <p:cNvPr id="3" name="Subtitle 2">
            <a:extLst>
              <a:ext uri="{FF2B5EF4-FFF2-40B4-BE49-F238E27FC236}">
                <a16:creationId xmlns:a16="http://schemas.microsoft.com/office/drawing/2014/main" id="{2D41E31D-CA36-4626-AFBE-E0F0156787C8}"/>
              </a:ext>
            </a:extLst>
          </p:cNvPr>
          <p:cNvSpPr>
            <a:spLocks noGrp="1"/>
          </p:cNvSpPr>
          <p:nvPr>
            <p:ph type="subTitle" idx="1"/>
          </p:nvPr>
        </p:nvSpPr>
        <p:spPr>
          <a:xfrm>
            <a:off x="1371600" y="2601119"/>
            <a:ext cx="9144000" cy="1085056"/>
          </a:xfrm>
        </p:spPr>
        <p:txBody>
          <a:bodyPr>
            <a:normAutofit/>
          </a:bodyPr>
          <a:lstStyle/>
          <a:p>
            <a:r>
              <a:rPr lang="en-US" sz="3200" dirty="0">
                <a:latin typeface="Georgia" panose="02040502050405020303" pitchFamily="18" charset="0"/>
              </a:rPr>
              <a:t>The Power of Temptation—It Will Make Me Happy, Even Fulfilled!</a:t>
            </a:r>
          </a:p>
        </p:txBody>
      </p:sp>
      <p:sp>
        <p:nvSpPr>
          <p:cNvPr id="4" name="TextBox 3">
            <a:extLst>
              <a:ext uri="{FF2B5EF4-FFF2-40B4-BE49-F238E27FC236}">
                <a16:creationId xmlns:a16="http://schemas.microsoft.com/office/drawing/2014/main" id="{DA2F7945-1DE1-43A7-9CF0-9A16B488A48A}"/>
              </a:ext>
            </a:extLst>
          </p:cNvPr>
          <p:cNvSpPr txBox="1"/>
          <p:nvPr/>
        </p:nvSpPr>
        <p:spPr>
          <a:xfrm>
            <a:off x="4148137" y="3913930"/>
            <a:ext cx="3590925" cy="646331"/>
          </a:xfrm>
          <a:prstGeom prst="rect">
            <a:avLst/>
          </a:prstGeom>
          <a:solidFill>
            <a:schemeClr val="tx1"/>
          </a:solidFill>
          <a:ln w="28575">
            <a:solidFill>
              <a:schemeClr val="bg1"/>
            </a:solidFill>
          </a:ln>
        </p:spPr>
        <p:txBody>
          <a:bodyPr wrap="square" rtlCol="0">
            <a:spAutoFit/>
          </a:bodyPr>
          <a:lstStyle/>
          <a:p>
            <a:pPr algn="ctr"/>
            <a:r>
              <a:rPr lang="en-US" sz="3600" cap="small" dirty="0">
                <a:solidFill>
                  <a:schemeClr val="bg1"/>
                </a:solidFill>
                <a:latin typeface="Impact" panose="020B0806030902050204" pitchFamily="34" charset="0"/>
              </a:rPr>
              <a:t>Matthew 4:1-11</a:t>
            </a:r>
          </a:p>
        </p:txBody>
      </p:sp>
      <p:sp>
        <p:nvSpPr>
          <p:cNvPr id="5" name="TextBox 4">
            <a:extLst>
              <a:ext uri="{FF2B5EF4-FFF2-40B4-BE49-F238E27FC236}">
                <a16:creationId xmlns:a16="http://schemas.microsoft.com/office/drawing/2014/main" id="{AFF43EC4-D5B6-405F-A202-4D298048B1D5}"/>
              </a:ext>
            </a:extLst>
          </p:cNvPr>
          <p:cNvSpPr txBox="1"/>
          <p:nvPr/>
        </p:nvSpPr>
        <p:spPr>
          <a:xfrm>
            <a:off x="619125" y="5434349"/>
            <a:ext cx="10515600" cy="1015663"/>
          </a:xfrm>
          <a:prstGeom prst="rect">
            <a:avLst/>
          </a:prstGeom>
          <a:solidFill>
            <a:schemeClr val="bg1"/>
          </a:solidFill>
          <a:ln>
            <a:solidFill>
              <a:srgbClr val="0000FF"/>
            </a:solidFill>
          </a:ln>
        </p:spPr>
        <p:txBody>
          <a:bodyPr wrap="square" rtlCol="0">
            <a:spAutoFit/>
          </a:bodyPr>
          <a:lstStyle/>
          <a:p>
            <a:pPr algn="ctr"/>
            <a:r>
              <a:rPr lang="en-US" sz="3200" dirty="0">
                <a:latin typeface="Georgia" panose="02040502050405020303" pitchFamily="18" charset="0"/>
              </a:rPr>
              <a:t>Obedience to the Gospel Doesn’t Eliminate Temptation </a:t>
            </a:r>
            <a:r>
              <a:rPr lang="en-US" sz="2800" dirty="0">
                <a:solidFill>
                  <a:srgbClr val="FF0000"/>
                </a:solidFill>
                <a:latin typeface="Impact" panose="020B0806030902050204" pitchFamily="34" charset="0"/>
              </a:rPr>
              <a:t>(Revelation 12:17)</a:t>
            </a:r>
          </a:p>
        </p:txBody>
      </p:sp>
      <p:pic>
        <p:nvPicPr>
          <p:cNvPr id="7" name="Picture 6" descr="Logo&#10;&#10;Description automatically generated">
            <a:extLst>
              <a:ext uri="{FF2B5EF4-FFF2-40B4-BE49-F238E27FC236}">
                <a16:creationId xmlns:a16="http://schemas.microsoft.com/office/drawing/2014/main" id="{8CC06339-CFF1-4D48-AC7F-2BE2D3CA2C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9563" y="1613270"/>
            <a:ext cx="1520187" cy="1520187"/>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3370E076-CA73-480A-B977-57C88521523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99352" y="1780981"/>
            <a:ext cx="1903085" cy="1330177"/>
          </a:xfrm>
          <a:prstGeom prst="rect">
            <a:avLst/>
          </a:prstGeom>
        </p:spPr>
      </p:pic>
    </p:spTree>
    <p:extLst>
      <p:ext uri="{BB962C8B-B14F-4D97-AF65-F5344CB8AC3E}">
        <p14:creationId xmlns:p14="http://schemas.microsoft.com/office/powerpoint/2010/main" val="4195806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EE2E26-8DAC-4DB8-B199-F2EDBD03ADE5}"/>
              </a:ext>
            </a:extLst>
          </p:cNvPr>
          <p:cNvPicPr>
            <a:picLocks noChangeAspect="1"/>
          </p:cNvPicPr>
          <p:nvPr/>
        </p:nvPicPr>
        <p:blipFill>
          <a:blip r:embed="rId3"/>
          <a:stretch>
            <a:fillRect/>
          </a:stretch>
        </p:blipFill>
        <p:spPr>
          <a:xfrm>
            <a:off x="2476270" y="1371601"/>
            <a:ext cx="6651138" cy="5485507"/>
          </a:xfrm>
          <a:prstGeom prst="rect">
            <a:avLst/>
          </a:prstGeom>
        </p:spPr>
      </p:pic>
      <p:sp>
        <p:nvSpPr>
          <p:cNvPr id="6" name="TextBox 5">
            <a:extLst>
              <a:ext uri="{FF2B5EF4-FFF2-40B4-BE49-F238E27FC236}">
                <a16:creationId xmlns:a16="http://schemas.microsoft.com/office/drawing/2014/main" id="{63251C5D-7C2E-4B59-9D5E-B0E05E545F14}"/>
              </a:ext>
            </a:extLst>
          </p:cNvPr>
          <p:cNvSpPr txBox="1"/>
          <p:nvPr/>
        </p:nvSpPr>
        <p:spPr>
          <a:xfrm>
            <a:off x="3164769" y="1946969"/>
            <a:ext cx="5033619" cy="353943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kumimoji="0" lang="en-US" sz="4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For sin, taking occasion by the commandment, </a:t>
            </a:r>
            <a:r>
              <a:rPr kumimoji="0" lang="en-US" sz="4000" b="0" i="0" u="none" strike="noStrike" kern="1200" cap="none" spc="0" normalizeH="0" baseline="0" noProof="0" dirty="0">
                <a:ln>
                  <a:noFill/>
                </a:ln>
                <a:solidFill>
                  <a:prstClr val="black"/>
                </a:solidFill>
                <a:effectLst/>
                <a:uLnTx/>
                <a:uFillTx/>
                <a:latin typeface="Impact" panose="020B0806030902050204" pitchFamily="34" charset="0"/>
              </a:rPr>
              <a:t>deceived me</a:t>
            </a:r>
            <a:r>
              <a:rPr kumimoji="0" lang="en-US" sz="4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and by it killed me</a:t>
            </a: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endParaRPr kumimoji="0" lang="en-US" sz="2399"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7" name="Oval 6">
            <a:extLst>
              <a:ext uri="{FF2B5EF4-FFF2-40B4-BE49-F238E27FC236}">
                <a16:creationId xmlns:a16="http://schemas.microsoft.com/office/drawing/2014/main" id="{F1A3A1A5-68ED-4571-A58D-BA3B5084D3C5}"/>
              </a:ext>
            </a:extLst>
          </p:cNvPr>
          <p:cNvSpPr/>
          <p:nvPr/>
        </p:nvSpPr>
        <p:spPr>
          <a:xfrm>
            <a:off x="9715731" y="2860794"/>
            <a:ext cx="2348450" cy="914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Romans</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sz="1799" dirty="0">
                <a:solidFill>
                  <a:prstClr val="white"/>
                </a:solidFill>
                <a:latin typeface="Impact" panose="020B0806030902050204" pitchFamily="34" charset="0"/>
              </a:rPr>
              <a:t>7:11</a:t>
            </a:r>
            <a:endParaRPr kumimoji="0" lang="en-US" sz="1799"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
        <p:nvSpPr>
          <p:cNvPr id="2" name="Rectangle 1">
            <a:extLst>
              <a:ext uri="{FF2B5EF4-FFF2-40B4-BE49-F238E27FC236}">
                <a16:creationId xmlns:a16="http://schemas.microsoft.com/office/drawing/2014/main" id="{2F424AB3-3B06-4981-8F44-4FF1D857C9AE}"/>
              </a:ext>
            </a:extLst>
          </p:cNvPr>
          <p:cNvSpPr/>
          <p:nvPr/>
        </p:nvSpPr>
        <p:spPr>
          <a:xfrm>
            <a:off x="3164769" y="295275"/>
            <a:ext cx="6264981" cy="942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cap="small" dirty="0">
                <a:solidFill>
                  <a:schemeClr val="bg1"/>
                </a:solidFill>
                <a:latin typeface="Elephant" panose="02020904090505020303" pitchFamily="18" charset="0"/>
              </a:rPr>
              <a:t>Sin Deceives</a:t>
            </a:r>
          </a:p>
        </p:txBody>
      </p:sp>
    </p:spTree>
    <p:extLst>
      <p:ext uri="{BB962C8B-B14F-4D97-AF65-F5344CB8AC3E}">
        <p14:creationId xmlns:p14="http://schemas.microsoft.com/office/powerpoint/2010/main" val="343811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EE2E26-8DAC-4DB8-B199-F2EDBD03ADE5}"/>
              </a:ext>
            </a:extLst>
          </p:cNvPr>
          <p:cNvPicPr>
            <a:picLocks noChangeAspect="1"/>
          </p:cNvPicPr>
          <p:nvPr/>
        </p:nvPicPr>
        <p:blipFill>
          <a:blip r:embed="rId3"/>
          <a:stretch>
            <a:fillRect/>
          </a:stretch>
        </p:blipFill>
        <p:spPr>
          <a:xfrm>
            <a:off x="2476270" y="1371601"/>
            <a:ext cx="6651138" cy="5485507"/>
          </a:xfrm>
          <a:prstGeom prst="rect">
            <a:avLst/>
          </a:prstGeom>
        </p:spPr>
      </p:pic>
      <p:sp>
        <p:nvSpPr>
          <p:cNvPr id="6" name="TextBox 5">
            <a:extLst>
              <a:ext uri="{FF2B5EF4-FFF2-40B4-BE49-F238E27FC236}">
                <a16:creationId xmlns:a16="http://schemas.microsoft.com/office/drawing/2014/main" id="{63251C5D-7C2E-4B59-9D5E-B0E05E545F14}"/>
              </a:ext>
            </a:extLst>
          </p:cNvPr>
          <p:cNvSpPr txBox="1"/>
          <p:nvPr/>
        </p:nvSpPr>
        <p:spPr>
          <a:xfrm>
            <a:off x="3285029" y="1728242"/>
            <a:ext cx="5033619" cy="4093428"/>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“You are of your father the devil, and the desires of your father you want to do. He was a murderer from the beginning, and does not stand in the truth, because there is no truth in him. When </a:t>
            </a:r>
            <a:r>
              <a:rPr kumimoji="0" lang="en-US" sz="2600" b="0" i="0" u="none" strike="noStrike" kern="1200" cap="none" spc="0" normalizeH="0" baseline="0" noProof="0" dirty="0">
                <a:ln>
                  <a:noFill/>
                </a:ln>
                <a:solidFill>
                  <a:prstClr val="black"/>
                </a:solidFill>
                <a:effectLst/>
                <a:uLnTx/>
                <a:uFillTx/>
                <a:latin typeface="Impact" panose="020B0806030902050204" pitchFamily="34" charset="0"/>
              </a:rPr>
              <a:t>he speaks a lie</a:t>
            </a:r>
            <a:r>
              <a:rPr kumimoji="0" lang="en-US" sz="2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he speaks from his own resources, for he is a liar and the father of it.”</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p>
        </p:txBody>
      </p:sp>
      <p:sp>
        <p:nvSpPr>
          <p:cNvPr id="7" name="Oval 6">
            <a:extLst>
              <a:ext uri="{FF2B5EF4-FFF2-40B4-BE49-F238E27FC236}">
                <a16:creationId xmlns:a16="http://schemas.microsoft.com/office/drawing/2014/main" id="{F1A3A1A5-68ED-4571-A58D-BA3B5084D3C5}"/>
              </a:ext>
            </a:extLst>
          </p:cNvPr>
          <p:cNvSpPr/>
          <p:nvPr/>
        </p:nvSpPr>
        <p:spPr>
          <a:xfrm>
            <a:off x="9715731" y="2860794"/>
            <a:ext cx="2348450" cy="914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John</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sz="1799" dirty="0">
                <a:solidFill>
                  <a:prstClr val="white"/>
                </a:solidFill>
                <a:latin typeface="Impact" panose="020B0806030902050204" pitchFamily="34" charset="0"/>
              </a:rPr>
              <a:t>8:44</a:t>
            </a:r>
            <a:endParaRPr kumimoji="0" lang="en-US" sz="1799"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
        <p:nvSpPr>
          <p:cNvPr id="2" name="Rectangle 1">
            <a:extLst>
              <a:ext uri="{FF2B5EF4-FFF2-40B4-BE49-F238E27FC236}">
                <a16:creationId xmlns:a16="http://schemas.microsoft.com/office/drawing/2014/main" id="{2F424AB3-3B06-4981-8F44-4FF1D857C9AE}"/>
              </a:ext>
            </a:extLst>
          </p:cNvPr>
          <p:cNvSpPr/>
          <p:nvPr/>
        </p:nvSpPr>
        <p:spPr>
          <a:xfrm>
            <a:off x="3164769" y="295275"/>
            <a:ext cx="6264981" cy="942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cap="small" dirty="0">
                <a:solidFill>
                  <a:schemeClr val="bg1"/>
                </a:solidFill>
                <a:latin typeface="Elephant" panose="02020904090505020303" pitchFamily="18" charset="0"/>
              </a:rPr>
              <a:t>Sin Deceives</a:t>
            </a:r>
          </a:p>
        </p:txBody>
      </p:sp>
    </p:spTree>
    <p:extLst>
      <p:ext uri="{BB962C8B-B14F-4D97-AF65-F5344CB8AC3E}">
        <p14:creationId xmlns:p14="http://schemas.microsoft.com/office/powerpoint/2010/main" val="209228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056DE-44BC-4559-8888-8BCB11D19973}"/>
              </a:ext>
            </a:extLst>
          </p:cNvPr>
          <p:cNvSpPr>
            <a:spLocks noGrp="1"/>
          </p:cNvSpPr>
          <p:nvPr>
            <p:ph idx="1"/>
          </p:nvPr>
        </p:nvSpPr>
        <p:spPr>
          <a:xfrm>
            <a:off x="933450" y="1939925"/>
            <a:ext cx="10515600" cy="4351338"/>
          </a:xfrm>
          <a:solidFill>
            <a:schemeClr val="bg1"/>
          </a:solidFill>
          <a:ln>
            <a:solidFill>
              <a:srgbClr val="0000FF"/>
            </a:solidFill>
          </a:ln>
        </p:spPr>
        <p:txBody>
          <a:bodyPr/>
          <a:lstStyle/>
          <a:p>
            <a:r>
              <a:rPr lang="en-US" dirty="0">
                <a:latin typeface="Georgia" panose="02040502050405020303" pitchFamily="18" charset="0"/>
              </a:rPr>
              <a:t>All beer commercials are lies.</a:t>
            </a:r>
          </a:p>
          <a:p>
            <a:r>
              <a:rPr lang="en-US" dirty="0">
                <a:latin typeface="Georgia" panose="02040502050405020303" pitchFamily="18" charset="0"/>
              </a:rPr>
              <a:t>All the shows that picture sexual immortality as                               producing happiness are false.</a:t>
            </a:r>
          </a:p>
          <a:p>
            <a:r>
              <a:rPr lang="en-US" dirty="0">
                <a:latin typeface="Georgia" panose="02040502050405020303" pitchFamily="18" charset="0"/>
              </a:rPr>
              <a:t>All our peers are wrong when they say we are missing                          out because we don’t gamble, drink, carouse, etc.</a:t>
            </a:r>
          </a:p>
          <a:p>
            <a:r>
              <a:rPr lang="en-US" i="1" dirty="0">
                <a:latin typeface="Georgia" panose="02040502050405020303" pitchFamily="18" charset="0"/>
              </a:rPr>
              <a:t>“Little children, let no one deceive you. He who practices righteousness is righteous, just as He is righteous.” </a:t>
            </a:r>
            <a:r>
              <a:rPr lang="en-US" dirty="0">
                <a:solidFill>
                  <a:srgbClr val="FF0000"/>
                </a:solidFill>
                <a:latin typeface="Impact" panose="020B0806030902050204" pitchFamily="34" charset="0"/>
              </a:rPr>
              <a:t>(1 John 3:7)</a:t>
            </a:r>
          </a:p>
          <a:p>
            <a:r>
              <a:rPr lang="en-US" dirty="0">
                <a:latin typeface="Georgia" panose="02040502050405020303" pitchFamily="18" charset="0"/>
              </a:rPr>
              <a:t>Must learn to discern good and evil—</a:t>
            </a:r>
            <a:r>
              <a:rPr lang="en-US" dirty="0">
                <a:solidFill>
                  <a:srgbClr val="FF0000"/>
                </a:solidFill>
                <a:latin typeface="Impact" panose="020B0806030902050204" pitchFamily="34" charset="0"/>
              </a:rPr>
              <a:t>Hebrews 5:14</a:t>
            </a:r>
          </a:p>
        </p:txBody>
      </p:sp>
      <p:pic>
        <p:nvPicPr>
          <p:cNvPr id="4" name="Picture 3">
            <a:extLst>
              <a:ext uri="{FF2B5EF4-FFF2-40B4-BE49-F238E27FC236}">
                <a16:creationId xmlns:a16="http://schemas.microsoft.com/office/drawing/2014/main" id="{A7455BAD-606B-4BBA-B3C2-B2BFF89DB8F9}"/>
              </a:ext>
            </a:extLst>
          </p:cNvPr>
          <p:cNvPicPr>
            <a:picLocks noChangeAspect="1"/>
          </p:cNvPicPr>
          <p:nvPr/>
        </p:nvPicPr>
        <p:blipFill>
          <a:blip r:embed="rId2"/>
          <a:stretch>
            <a:fillRect/>
          </a:stretch>
        </p:blipFill>
        <p:spPr>
          <a:xfrm>
            <a:off x="2861038" y="228934"/>
            <a:ext cx="6279424" cy="1085182"/>
          </a:xfrm>
          <a:prstGeom prst="rect">
            <a:avLst/>
          </a:prstGeom>
        </p:spPr>
      </p:pic>
    </p:spTree>
    <p:extLst>
      <p:ext uri="{BB962C8B-B14F-4D97-AF65-F5344CB8AC3E}">
        <p14:creationId xmlns:p14="http://schemas.microsoft.com/office/powerpoint/2010/main" val="352360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056DE-44BC-4559-8888-8BCB11D19973}"/>
              </a:ext>
            </a:extLst>
          </p:cNvPr>
          <p:cNvSpPr>
            <a:spLocks noGrp="1"/>
          </p:cNvSpPr>
          <p:nvPr>
            <p:ph idx="1"/>
          </p:nvPr>
        </p:nvSpPr>
        <p:spPr>
          <a:xfrm>
            <a:off x="933450" y="1939925"/>
            <a:ext cx="10515600" cy="4351338"/>
          </a:xfrm>
          <a:solidFill>
            <a:schemeClr val="bg1"/>
          </a:solidFill>
          <a:ln>
            <a:solidFill>
              <a:srgbClr val="0000FF"/>
            </a:solidFill>
          </a:ln>
        </p:spPr>
        <p:txBody>
          <a:bodyPr/>
          <a:lstStyle/>
          <a:p>
            <a:r>
              <a:rPr lang="en-US" sz="3200" dirty="0">
                <a:latin typeface="Georgia" panose="02040502050405020303" pitchFamily="18" charset="0"/>
              </a:rPr>
              <a:t>Sin only brings fleeting pleasure—</a:t>
            </a:r>
            <a:r>
              <a:rPr lang="en-US" sz="3200" dirty="0">
                <a:solidFill>
                  <a:srgbClr val="FF0000"/>
                </a:solidFill>
                <a:latin typeface="Impact" panose="020B0806030902050204" pitchFamily="34" charset="0"/>
              </a:rPr>
              <a:t>Hebrews 11:25</a:t>
            </a:r>
          </a:p>
          <a:p>
            <a:r>
              <a:rPr lang="en-US" sz="3200" dirty="0">
                <a:latin typeface="Georgia" panose="02040502050405020303" pitchFamily="18" charset="0"/>
              </a:rPr>
              <a:t>Sin has consequences—</a:t>
            </a:r>
            <a:r>
              <a:rPr lang="en-US" sz="3200" dirty="0">
                <a:solidFill>
                  <a:srgbClr val="FF0000"/>
                </a:solidFill>
                <a:latin typeface="Impact" panose="020B0806030902050204" pitchFamily="34" charset="0"/>
              </a:rPr>
              <a:t>Isaiah 59:1,2; Romans 6:23</a:t>
            </a:r>
          </a:p>
          <a:p>
            <a:r>
              <a:rPr lang="en-US" sz="3200" dirty="0">
                <a:latin typeface="Georgia" panose="02040502050405020303" pitchFamily="18" charset="0"/>
              </a:rPr>
              <a:t>Sin will </a:t>
            </a:r>
            <a:r>
              <a:rPr lang="en-US" sz="3200" b="1" u="sng" dirty="0">
                <a:latin typeface="Georgia" panose="02040502050405020303" pitchFamily="18" charset="0"/>
              </a:rPr>
              <a:t>NEVER</a:t>
            </a:r>
            <a:r>
              <a:rPr lang="en-US" sz="3200" dirty="0">
                <a:latin typeface="Georgia" panose="02040502050405020303" pitchFamily="18" charset="0"/>
              </a:rPr>
              <a:t> fulfill its promises. </a:t>
            </a:r>
          </a:p>
          <a:p>
            <a:r>
              <a:rPr lang="en-US" sz="3200" dirty="0">
                <a:latin typeface="Georgia" panose="02040502050405020303" pitchFamily="18" charset="0"/>
              </a:rPr>
              <a:t>Three things sin WILL ALWAYS DO</a:t>
            </a:r>
            <a:r>
              <a:rPr lang="en-US" dirty="0">
                <a:latin typeface="Georgia" panose="02040502050405020303" pitchFamily="18" charset="0"/>
              </a:rPr>
              <a:t>:</a:t>
            </a:r>
          </a:p>
          <a:p>
            <a:pPr lvl="1"/>
            <a:r>
              <a:rPr lang="en-US" sz="2800" dirty="0">
                <a:latin typeface="Georgia" panose="02040502050405020303" pitchFamily="18" charset="0"/>
              </a:rPr>
              <a:t>Sin will take you </a:t>
            </a:r>
            <a:r>
              <a:rPr lang="en-US" sz="2800" dirty="0">
                <a:latin typeface="Impact" panose="020B0806030902050204" pitchFamily="34" charset="0"/>
              </a:rPr>
              <a:t>FARTHER</a:t>
            </a:r>
            <a:r>
              <a:rPr lang="en-US" sz="2800" dirty="0">
                <a:latin typeface="Georgia" panose="02040502050405020303" pitchFamily="18" charset="0"/>
              </a:rPr>
              <a:t> than you want to go.</a:t>
            </a:r>
          </a:p>
          <a:p>
            <a:pPr lvl="1"/>
            <a:r>
              <a:rPr lang="en-US" sz="2800" dirty="0">
                <a:latin typeface="Georgia" panose="02040502050405020303" pitchFamily="18" charset="0"/>
              </a:rPr>
              <a:t>Sin will </a:t>
            </a:r>
            <a:r>
              <a:rPr lang="en-US" sz="2800" dirty="0">
                <a:latin typeface="Impact" panose="020B0806030902050204" pitchFamily="34" charset="0"/>
              </a:rPr>
              <a:t>KEEP</a:t>
            </a:r>
            <a:r>
              <a:rPr lang="en-US" sz="2800" dirty="0">
                <a:latin typeface="Georgia" panose="02040502050405020303" pitchFamily="18" charset="0"/>
              </a:rPr>
              <a:t> you longer than you want to stay.</a:t>
            </a:r>
          </a:p>
          <a:p>
            <a:pPr lvl="1"/>
            <a:r>
              <a:rPr lang="en-US" sz="2800" dirty="0">
                <a:latin typeface="Georgia" panose="02040502050405020303" pitchFamily="18" charset="0"/>
              </a:rPr>
              <a:t>Sin will </a:t>
            </a:r>
            <a:r>
              <a:rPr lang="en-US" sz="2800" dirty="0">
                <a:latin typeface="Impact" panose="020B0806030902050204" pitchFamily="34" charset="0"/>
              </a:rPr>
              <a:t>COST</a:t>
            </a:r>
            <a:r>
              <a:rPr lang="en-US" sz="2800" dirty="0">
                <a:latin typeface="Georgia" panose="02040502050405020303" pitchFamily="18" charset="0"/>
              </a:rPr>
              <a:t> you more than you intended to pay!</a:t>
            </a:r>
            <a:endParaRPr lang="en-US" sz="2800" dirty="0">
              <a:latin typeface="Impact" panose="020B0806030902050204" pitchFamily="34" charset="0"/>
            </a:endParaRPr>
          </a:p>
        </p:txBody>
      </p:sp>
      <p:sp>
        <p:nvSpPr>
          <p:cNvPr id="2" name="Rectangle 1">
            <a:extLst>
              <a:ext uri="{FF2B5EF4-FFF2-40B4-BE49-F238E27FC236}">
                <a16:creationId xmlns:a16="http://schemas.microsoft.com/office/drawing/2014/main" id="{D751C814-60D7-4DAF-9F9C-86C2F1C0B88A}"/>
              </a:ext>
            </a:extLst>
          </p:cNvPr>
          <p:cNvSpPr/>
          <p:nvPr/>
        </p:nvSpPr>
        <p:spPr>
          <a:xfrm>
            <a:off x="1914525" y="514350"/>
            <a:ext cx="7743825"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Elephant" panose="02020904090505020303" pitchFamily="18" charset="0"/>
              </a:rPr>
              <a:t>CONCLUSION</a:t>
            </a:r>
          </a:p>
        </p:txBody>
      </p:sp>
    </p:spTree>
    <p:extLst>
      <p:ext uri="{BB962C8B-B14F-4D97-AF65-F5344CB8AC3E}">
        <p14:creationId xmlns:p14="http://schemas.microsoft.com/office/powerpoint/2010/main" val="41530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4" end="4"/>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5" end="5"/>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5BE2-56DF-4343-A012-296A94AA00E0}"/>
              </a:ext>
            </a:extLst>
          </p:cNvPr>
          <p:cNvSpPr>
            <a:spLocks noGrp="1"/>
          </p:cNvSpPr>
          <p:nvPr>
            <p:ph type="title"/>
          </p:nvPr>
        </p:nvSpPr>
        <p:spPr/>
        <p:txBody>
          <a:bodyPr/>
          <a:lstStyle/>
          <a:p>
            <a:pPr algn="ctr"/>
            <a:r>
              <a:rPr lang="en-US" cap="small" dirty="0">
                <a:latin typeface="Elephant" panose="02020904090505020303" pitchFamily="18" charset="0"/>
              </a:rPr>
              <a:t>Will Sin Make Me Happy?</a:t>
            </a:r>
          </a:p>
        </p:txBody>
      </p:sp>
      <p:sp>
        <p:nvSpPr>
          <p:cNvPr id="3" name="Content Placeholder 2">
            <a:extLst>
              <a:ext uri="{FF2B5EF4-FFF2-40B4-BE49-F238E27FC236}">
                <a16:creationId xmlns:a16="http://schemas.microsoft.com/office/drawing/2014/main" id="{D93FAC7E-602E-4EE6-AA6F-F23383621708}"/>
              </a:ext>
            </a:extLst>
          </p:cNvPr>
          <p:cNvSpPr>
            <a:spLocks noGrp="1"/>
          </p:cNvSpPr>
          <p:nvPr>
            <p:ph idx="1"/>
          </p:nvPr>
        </p:nvSpPr>
        <p:spPr>
          <a:solidFill>
            <a:schemeClr val="bg1"/>
          </a:solidFill>
          <a:ln>
            <a:solidFill>
              <a:srgbClr val="0000FF"/>
            </a:solidFill>
          </a:ln>
        </p:spPr>
        <p:txBody>
          <a:bodyPr/>
          <a:lstStyle/>
          <a:p>
            <a:r>
              <a:rPr lang="en-US" sz="3600" dirty="0">
                <a:latin typeface="Georgia" panose="02040502050405020303" pitchFamily="18" charset="0"/>
              </a:rPr>
              <a:t>Jesus was tempted in 3 ways</a:t>
            </a:r>
            <a:r>
              <a:rPr lang="en-US" dirty="0">
                <a:latin typeface="Georgia" panose="02040502050405020303" pitchFamily="18" charset="0"/>
              </a:rPr>
              <a:t>:</a:t>
            </a:r>
          </a:p>
          <a:p>
            <a:pPr lvl="1"/>
            <a:r>
              <a:rPr lang="en-US" sz="2800" dirty="0">
                <a:latin typeface="Georgia" panose="02040502050405020303" pitchFamily="18" charset="0"/>
              </a:rPr>
              <a:t>Turn stones to bread—</a:t>
            </a:r>
            <a:r>
              <a:rPr lang="en-US" sz="2800" b="1" dirty="0">
                <a:latin typeface="Georgia" panose="02040502050405020303" pitchFamily="18" charset="0"/>
              </a:rPr>
              <a:t>Hunger</a:t>
            </a:r>
          </a:p>
          <a:p>
            <a:pPr lvl="1"/>
            <a:r>
              <a:rPr lang="en-US" sz="2800" dirty="0">
                <a:latin typeface="Georgia" panose="02040502050405020303" pitchFamily="18" charset="0"/>
              </a:rPr>
              <a:t>Prove He was God by jumping from the temple—</a:t>
            </a:r>
            <a:r>
              <a:rPr lang="en-US" sz="2800" b="1" dirty="0">
                <a:latin typeface="Georgia" panose="02040502050405020303" pitchFamily="18" charset="0"/>
              </a:rPr>
              <a:t>Pride</a:t>
            </a:r>
          </a:p>
          <a:p>
            <a:pPr lvl="1"/>
            <a:r>
              <a:rPr lang="en-US" sz="2800" dirty="0">
                <a:latin typeface="Georgia" panose="02040502050405020303" pitchFamily="18" charset="0"/>
              </a:rPr>
              <a:t>Worship Satan to receive kingdoms of the world—</a:t>
            </a:r>
            <a:r>
              <a:rPr lang="en-US" sz="2800" b="1" dirty="0">
                <a:latin typeface="Georgia" panose="02040502050405020303" pitchFamily="18" charset="0"/>
              </a:rPr>
              <a:t>Power </a:t>
            </a:r>
          </a:p>
          <a:p>
            <a:pPr lvl="2"/>
            <a:r>
              <a:rPr lang="en-US" sz="2400" dirty="0">
                <a:latin typeface="Georgia" panose="02040502050405020303" pitchFamily="18" charset="0"/>
              </a:rPr>
              <a:t>“Do not love the world or the things in the world. If anyone loves the world, the love of the Father is not in him. For all that is in the world--the </a:t>
            </a:r>
            <a:r>
              <a:rPr lang="en-US" sz="2400" dirty="0">
                <a:solidFill>
                  <a:srgbClr val="336600"/>
                </a:solidFill>
                <a:latin typeface="Impact" panose="020B0806030902050204" pitchFamily="34" charset="0"/>
              </a:rPr>
              <a:t>lust of the flesh</a:t>
            </a:r>
            <a:r>
              <a:rPr lang="en-US" sz="2400" dirty="0">
                <a:latin typeface="Georgia" panose="02040502050405020303" pitchFamily="18" charset="0"/>
              </a:rPr>
              <a:t>, the </a:t>
            </a:r>
            <a:r>
              <a:rPr lang="en-US" sz="2400" dirty="0">
                <a:solidFill>
                  <a:srgbClr val="336600"/>
                </a:solidFill>
                <a:latin typeface="Impact" panose="020B0806030902050204" pitchFamily="34" charset="0"/>
              </a:rPr>
              <a:t>lust of the eyes</a:t>
            </a:r>
            <a:r>
              <a:rPr lang="en-US" sz="2400" dirty="0">
                <a:latin typeface="Georgia" panose="02040502050405020303" pitchFamily="18" charset="0"/>
              </a:rPr>
              <a:t>, and the </a:t>
            </a:r>
            <a:r>
              <a:rPr lang="en-US" sz="2400" dirty="0">
                <a:solidFill>
                  <a:srgbClr val="336600"/>
                </a:solidFill>
                <a:latin typeface="Impact" panose="020B0806030902050204" pitchFamily="34" charset="0"/>
              </a:rPr>
              <a:t>pride of life</a:t>
            </a:r>
            <a:r>
              <a:rPr lang="en-US" sz="2400" dirty="0">
                <a:latin typeface="Georgia" panose="02040502050405020303" pitchFamily="18" charset="0"/>
              </a:rPr>
              <a:t>--is not of the Father but is of the world. And the world is passing away, and the lust of it; but he who does the will of God abides forever.”                </a:t>
            </a:r>
            <a:r>
              <a:rPr lang="en-US" sz="2400" dirty="0">
                <a:solidFill>
                  <a:srgbClr val="FF0000"/>
                </a:solidFill>
                <a:latin typeface="Impact" panose="020B0806030902050204" pitchFamily="34" charset="0"/>
              </a:rPr>
              <a:t>(1 John 2:15-17)</a:t>
            </a:r>
          </a:p>
        </p:txBody>
      </p:sp>
      <p:pic>
        <p:nvPicPr>
          <p:cNvPr id="6" name="Picture 5">
            <a:extLst>
              <a:ext uri="{FF2B5EF4-FFF2-40B4-BE49-F238E27FC236}">
                <a16:creationId xmlns:a16="http://schemas.microsoft.com/office/drawing/2014/main" id="{58B9791A-1D18-454B-95AF-7B070295CB33}"/>
              </a:ext>
            </a:extLst>
          </p:cNvPr>
          <p:cNvPicPr>
            <a:picLocks noChangeAspect="1"/>
          </p:cNvPicPr>
          <p:nvPr/>
        </p:nvPicPr>
        <p:blipFill>
          <a:blip r:embed="rId2"/>
          <a:stretch>
            <a:fillRect/>
          </a:stretch>
        </p:blipFill>
        <p:spPr>
          <a:xfrm>
            <a:off x="183957" y="172652"/>
            <a:ext cx="1518036" cy="1518036"/>
          </a:xfrm>
          <a:prstGeom prst="rect">
            <a:avLst/>
          </a:prstGeom>
        </p:spPr>
      </p:pic>
      <p:pic>
        <p:nvPicPr>
          <p:cNvPr id="7" name="Picture 6">
            <a:extLst>
              <a:ext uri="{FF2B5EF4-FFF2-40B4-BE49-F238E27FC236}">
                <a16:creationId xmlns:a16="http://schemas.microsoft.com/office/drawing/2014/main" id="{C5DB61AB-1C3E-4BB4-8167-F821FD3A42D3}"/>
              </a:ext>
            </a:extLst>
          </p:cNvPr>
          <p:cNvPicPr>
            <a:picLocks noChangeAspect="1"/>
          </p:cNvPicPr>
          <p:nvPr/>
        </p:nvPicPr>
        <p:blipFill>
          <a:blip r:embed="rId3"/>
          <a:stretch>
            <a:fillRect/>
          </a:stretch>
        </p:blipFill>
        <p:spPr>
          <a:xfrm>
            <a:off x="10289883" y="267148"/>
            <a:ext cx="1902117" cy="1329043"/>
          </a:xfrm>
          <a:prstGeom prst="rect">
            <a:avLst/>
          </a:prstGeom>
        </p:spPr>
      </p:pic>
    </p:spTree>
    <p:extLst>
      <p:ext uri="{BB962C8B-B14F-4D97-AF65-F5344CB8AC3E}">
        <p14:creationId xmlns:p14="http://schemas.microsoft.com/office/powerpoint/2010/main" val="19097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5BE2-56DF-4343-A012-296A94AA00E0}"/>
              </a:ext>
            </a:extLst>
          </p:cNvPr>
          <p:cNvSpPr>
            <a:spLocks noGrp="1"/>
          </p:cNvSpPr>
          <p:nvPr>
            <p:ph type="title"/>
          </p:nvPr>
        </p:nvSpPr>
        <p:spPr/>
        <p:txBody>
          <a:bodyPr/>
          <a:lstStyle/>
          <a:p>
            <a:pPr algn="ctr"/>
            <a:r>
              <a:rPr lang="en-US" cap="small" dirty="0">
                <a:latin typeface="Elephant" panose="02020904090505020303" pitchFamily="18" charset="0"/>
              </a:rPr>
              <a:t>Will Sin Make Me Happy?</a:t>
            </a:r>
          </a:p>
        </p:txBody>
      </p:sp>
      <p:sp>
        <p:nvSpPr>
          <p:cNvPr id="3" name="Content Placeholder 2">
            <a:extLst>
              <a:ext uri="{FF2B5EF4-FFF2-40B4-BE49-F238E27FC236}">
                <a16:creationId xmlns:a16="http://schemas.microsoft.com/office/drawing/2014/main" id="{D93FAC7E-602E-4EE6-AA6F-F23383621708}"/>
              </a:ext>
            </a:extLst>
          </p:cNvPr>
          <p:cNvSpPr>
            <a:spLocks noGrp="1"/>
          </p:cNvSpPr>
          <p:nvPr>
            <p:ph idx="1"/>
          </p:nvPr>
        </p:nvSpPr>
        <p:spPr>
          <a:solidFill>
            <a:schemeClr val="bg1"/>
          </a:solidFill>
          <a:ln>
            <a:solidFill>
              <a:srgbClr val="0000FF"/>
            </a:solidFill>
          </a:ln>
        </p:spPr>
        <p:txBody>
          <a:bodyPr/>
          <a:lstStyle/>
          <a:p>
            <a:r>
              <a:rPr lang="en-US" sz="3600" dirty="0">
                <a:latin typeface="Georgia" panose="02040502050405020303" pitchFamily="18" charset="0"/>
              </a:rPr>
              <a:t>Times have changed</a:t>
            </a:r>
            <a:r>
              <a:rPr lang="en-US" dirty="0">
                <a:latin typeface="Georgia" panose="02040502050405020303" pitchFamily="18" charset="0"/>
              </a:rPr>
              <a:t>:</a:t>
            </a:r>
          </a:p>
          <a:p>
            <a:pPr lvl="1"/>
            <a:r>
              <a:rPr lang="en-US" sz="3200" b="1" dirty="0">
                <a:latin typeface="Georgia" panose="02040502050405020303" pitchFamily="18" charset="0"/>
              </a:rPr>
              <a:t>Technology</a:t>
            </a:r>
          </a:p>
          <a:p>
            <a:pPr lvl="1"/>
            <a:r>
              <a:rPr lang="en-US" sz="3200" b="1" dirty="0">
                <a:latin typeface="Georgia" panose="02040502050405020303" pitchFamily="18" charset="0"/>
              </a:rPr>
              <a:t>Ability to travel</a:t>
            </a:r>
          </a:p>
          <a:p>
            <a:pPr lvl="1"/>
            <a:r>
              <a:rPr lang="en-US" sz="3200" b="1" dirty="0">
                <a:latin typeface="Georgia" panose="02040502050405020303" pitchFamily="18" charset="0"/>
              </a:rPr>
              <a:t>Workplaces differ from years past </a:t>
            </a:r>
          </a:p>
          <a:p>
            <a:pPr lvl="2"/>
            <a:r>
              <a:rPr lang="en-US" sz="2800" dirty="0">
                <a:latin typeface="Georgia" panose="02040502050405020303" pitchFamily="18" charset="0"/>
              </a:rPr>
              <a:t>Satan still appeals in the same ways as he                                       has from the beginning.</a:t>
            </a:r>
          </a:p>
          <a:p>
            <a:pPr lvl="2"/>
            <a:r>
              <a:rPr lang="en-US" sz="2800" dirty="0">
                <a:latin typeface="Georgia" panose="02040502050405020303" pitchFamily="18" charset="0"/>
              </a:rPr>
              <a:t>Same basic lusts and pride.</a:t>
            </a:r>
          </a:p>
          <a:p>
            <a:pPr lvl="2"/>
            <a:r>
              <a:rPr lang="en-US" sz="2800" dirty="0">
                <a:latin typeface="Georgia" panose="02040502050405020303" pitchFamily="18" charset="0"/>
              </a:rPr>
              <a:t>If handled correctly – makes us stronger</a:t>
            </a:r>
            <a:r>
              <a:rPr lang="en-US" sz="2400" dirty="0">
                <a:latin typeface="Georgia" panose="02040502050405020303" pitchFamily="18" charset="0"/>
              </a:rPr>
              <a:t>.</a:t>
            </a:r>
          </a:p>
        </p:txBody>
      </p:sp>
      <p:pic>
        <p:nvPicPr>
          <p:cNvPr id="6" name="Picture 5">
            <a:extLst>
              <a:ext uri="{FF2B5EF4-FFF2-40B4-BE49-F238E27FC236}">
                <a16:creationId xmlns:a16="http://schemas.microsoft.com/office/drawing/2014/main" id="{58B9791A-1D18-454B-95AF-7B070295CB33}"/>
              </a:ext>
            </a:extLst>
          </p:cNvPr>
          <p:cNvPicPr>
            <a:picLocks noChangeAspect="1"/>
          </p:cNvPicPr>
          <p:nvPr/>
        </p:nvPicPr>
        <p:blipFill>
          <a:blip r:embed="rId2"/>
          <a:stretch>
            <a:fillRect/>
          </a:stretch>
        </p:blipFill>
        <p:spPr>
          <a:xfrm>
            <a:off x="183957" y="172652"/>
            <a:ext cx="1518036" cy="1518036"/>
          </a:xfrm>
          <a:prstGeom prst="rect">
            <a:avLst/>
          </a:prstGeom>
        </p:spPr>
      </p:pic>
      <p:pic>
        <p:nvPicPr>
          <p:cNvPr id="7" name="Picture 6">
            <a:extLst>
              <a:ext uri="{FF2B5EF4-FFF2-40B4-BE49-F238E27FC236}">
                <a16:creationId xmlns:a16="http://schemas.microsoft.com/office/drawing/2014/main" id="{C5DB61AB-1C3E-4BB4-8167-F821FD3A42D3}"/>
              </a:ext>
            </a:extLst>
          </p:cNvPr>
          <p:cNvPicPr>
            <a:picLocks noChangeAspect="1"/>
          </p:cNvPicPr>
          <p:nvPr/>
        </p:nvPicPr>
        <p:blipFill>
          <a:blip r:embed="rId3"/>
          <a:stretch>
            <a:fillRect/>
          </a:stretch>
        </p:blipFill>
        <p:spPr>
          <a:xfrm>
            <a:off x="10289883" y="267148"/>
            <a:ext cx="1902117" cy="1329043"/>
          </a:xfrm>
          <a:prstGeom prst="rect">
            <a:avLst/>
          </a:prstGeom>
        </p:spPr>
      </p:pic>
    </p:spTree>
    <p:extLst>
      <p:ext uri="{BB962C8B-B14F-4D97-AF65-F5344CB8AC3E}">
        <p14:creationId xmlns:p14="http://schemas.microsoft.com/office/powerpoint/2010/main" val="26039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FCE62-BC5F-494A-9525-566082B26F86}"/>
              </a:ext>
            </a:extLst>
          </p:cNvPr>
          <p:cNvPicPr>
            <a:picLocks noChangeAspect="1"/>
          </p:cNvPicPr>
          <p:nvPr/>
        </p:nvPicPr>
        <p:blipFill>
          <a:blip r:embed="rId2"/>
          <a:stretch>
            <a:fillRect/>
          </a:stretch>
        </p:blipFill>
        <p:spPr>
          <a:xfrm>
            <a:off x="1704578" y="73105"/>
            <a:ext cx="9144793" cy="1072989"/>
          </a:xfrm>
          <a:prstGeom prst="rect">
            <a:avLst/>
          </a:prstGeom>
        </p:spPr>
      </p:pic>
      <p:sp>
        <p:nvSpPr>
          <p:cNvPr id="4" name="TextBox 3">
            <a:extLst>
              <a:ext uri="{FF2B5EF4-FFF2-40B4-BE49-F238E27FC236}">
                <a16:creationId xmlns:a16="http://schemas.microsoft.com/office/drawing/2014/main" id="{F6416B44-EF93-403A-BAEA-1D534B458179}"/>
              </a:ext>
            </a:extLst>
          </p:cNvPr>
          <p:cNvSpPr txBox="1"/>
          <p:nvPr/>
        </p:nvSpPr>
        <p:spPr>
          <a:xfrm>
            <a:off x="5791200" y="1552575"/>
            <a:ext cx="5819775" cy="3231654"/>
          </a:xfrm>
          <a:prstGeom prst="rect">
            <a:avLst/>
          </a:prstGeom>
          <a:solidFill>
            <a:schemeClr val="bg1"/>
          </a:solidFill>
          <a:ln>
            <a:solidFill>
              <a:srgbClr val="0000FF"/>
            </a:solidFill>
          </a:ln>
        </p:spPr>
        <p:txBody>
          <a:bodyPr wrap="square" rtlCol="0">
            <a:spAutoFit/>
          </a:bodyPr>
          <a:lstStyle/>
          <a:p>
            <a:r>
              <a:rPr lang="en-US" sz="3600" dirty="0">
                <a:latin typeface="Georgia" panose="02040502050405020303" pitchFamily="18" charset="0"/>
              </a:rPr>
              <a:t>Did David’s sin with Bathsheba bring him happiness</a:t>
            </a:r>
            <a:r>
              <a:rPr lang="en-US" sz="2800" dirty="0">
                <a:latin typeface="Georgia" panose="02040502050405020303" pitchFamily="18" charset="0"/>
              </a:rPr>
              <a:t>?</a:t>
            </a:r>
          </a:p>
          <a:p>
            <a:r>
              <a:rPr lang="en-US" sz="2800" dirty="0">
                <a:latin typeface="Georgia" panose="02040502050405020303" pitchFamily="18" charset="0"/>
              </a:rPr>
              <a:t>	</a:t>
            </a:r>
            <a:r>
              <a:rPr lang="en-US" sz="3200" dirty="0">
                <a:solidFill>
                  <a:srgbClr val="FF0000"/>
                </a:solidFill>
                <a:latin typeface="Impact" panose="020B0806030902050204" pitchFamily="34" charset="0"/>
              </a:rPr>
              <a:t>*2 Samuel 12</a:t>
            </a:r>
          </a:p>
          <a:p>
            <a:r>
              <a:rPr lang="en-US" sz="3200" dirty="0">
                <a:solidFill>
                  <a:srgbClr val="FF0000"/>
                </a:solidFill>
                <a:latin typeface="Impact" panose="020B0806030902050204" pitchFamily="34" charset="0"/>
              </a:rPr>
              <a:t>	* Psalm 38</a:t>
            </a:r>
          </a:p>
          <a:p>
            <a:r>
              <a:rPr lang="en-US" sz="3200" dirty="0">
                <a:solidFill>
                  <a:srgbClr val="FF0000"/>
                </a:solidFill>
                <a:latin typeface="Impact" panose="020B0806030902050204" pitchFamily="34" charset="0"/>
              </a:rPr>
              <a:t>	* Psalm 51</a:t>
            </a:r>
          </a:p>
        </p:txBody>
      </p:sp>
      <p:pic>
        <p:nvPicPr>
          <p:cNvPr id="6" name="Picture 5" descr="A picture containing indoor, person&#10;&#10;Description automatically generated">
            <a:extLst>
              <a:ext uri="{FF2B5EF4-FFF2-40B4-BE49-F238E27FC236}">
                <a16:creationId xmlns:a16="http://schemas.microsoft.com/office/drawing/2014/main" id="{694C11F8-EA36-4D83-A176-86192715C6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1450" y="1552575"/>
            <a:ext cx="5581650" cy="5114925"/>
          </a:xfrm>
          <a:prstGeom prst="rect">
            <a:avLst/>
          </a:prstGeom>
        </p:spPr>
      </p:pic>
    </p:spTree>
    <p:extLst>
      <p:ext uri="{BB962C8B-B14F-4D97-AF65-F5344CB8AC3E}">
        <p14:creationId xmlns:p14="http://schemas.microsoft.com/office/powerpoint/2010/main" val="40671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FCE62-BC5F-494A-9525-566082B26F86}"/>
              </a:ext>
            </a:extLst>
          </p:cNvPr>
          <p:cNvPicPr>
            <a:picLocks noChangeAspect="1"/>
          </p:cNvPicPr>
          <p:nvPr/>
        </p:nvPicPr>
        <p:blipFill>
          <a:blip r:embed="rId2"/>
          <a:stretch>
            <a:fillRect/>
          </a:stretch>
        </p:blipFill>
        <p:spPr>
          <a:xfrm>
            <a:off x="1704578" y="73105"/>
            <a:ext cx="9144793" cy="1072989"/>
          </a:xfrm>
          <a:prstGeom prst="rect">
            <a:avLst/>
          </a:prstGeom>
        </p:spPr>
      </p:pic>
      <p:sp>
        <p:nvSpPr>
          <p:cNvPr id="4" name="TextBox 3">
            <a:extLst>
              <a:ext uri="{FF2B5EF4-FFF2-40B4-BE49-F238E27FC236}">
                <a16:creationId xmlns:a16="http://schemas.microsoft.com/office/drawing/2014/main" id="{F6416B44-EF93-403A-BAEA-1D534B458179}"/>
              </a:ext>
            </a:extLst>
          </p:cNvPr>
          <p:cNvSpPr txBox="1"/>
          <p:nvPr/>
        </p:nvSpPr>
        <p:spPr>
          <a:xfrm>
            <a:off x="5638800" y="2286000"/>
            <a:ext cx="5819775" cy="1692771"/>
          </a:xfrm>
          <a:prstGeom prst="rect">
            <a:avLst/>
          </a:prstGeom>
          <a:solidFill>
            <a:schemeClr val="bg1"/>
          </a:solidFill>
          <a:ln>
            <a:solidFill>
              <a:srgbClr val="0000FF"/>
            </a:solidFill>
          </a:ln>
        </p:spPr>
        <p:txBody>
          <a:bodyPr wrap="square" rtlCol="0">
            <a:spAutoFit/>
          </a:bodyPr>
          <a:lstStyle/>
          <a:p>
            <a:r>
              <a:rPr lang="en-US" sz="3600" dirty="0">
                <a:latin typeface="Georgia" panose="02040502050405020303" pitchFamily="18" charset="0"/>
              </a:rPr>
              <a:t>Did </a:t>
            </a:r>
            <a:r>
              <a:rPr lang="en-US" sz="3600" dirty="0" err="1">
                <a:latin typeface="Georgia" panose="02040502050405020303" pitchFamily="18" charset="0"/>
              </a:rPr>
              <a:t>Achan’s</a:t>
            </a:r>
            <a:r>
              <a:rPr lang="en-US" sz="3600" dirty="0">
                <a:latin typeface="Georgia" panose="02040502050405020303" pitchFamily="18" charset="0"/>
              </a:rPr>
              <a:t> sin make                         him happy</a:t>
            </a:r>
            <a:r>
              <a:rPr lang="en-US" sz="2800" dirty="0">
                <a:latin typeface="Georgia" panose="02040502050405020303" pitchFamily="18" charset="0"/>
              </a:rPr>
              <a:t>?</a:t>
            </a:r>
          </a:p>
          <a:p>
            <a:r>
              <a:rPr lang="en-US" sz="2800" dirty="0">
                <a:latin typeface="Georgia" panose="02040502050405020303" pitchFamily="18" charset="0"/>
              </a:rPr>
              <a:t>	</a:t>
            </a:r>
            <a:r>
              <a:rPr lang="en-US" sz="3200" dirty="0">
                <a:solidFill>
                  <a:srgbClr val="FF0000"/>
                </a:solidFill>
                <a:latin typeface="Impact" panose="020B0806030902050204" pitchFamily="34" charset="0"/>
              </a:rPr>
              <a:t>Joshua 7:19-26</a:t>
            </a:r>
          </a:p>
        </p:txBody>
      </p:sp>
      <p:pic>
        <p:nvPicPr>
          <p:cNvPr id="5" name="Picture 4" descr="A picture containing text, yellow&#10;&#10;Description automatically generated">
            <a:extLst>
              <a:ext uri="{FF2B5EF4-FFF2-40B4-BE49-F238E27FC236}">
                <a16:creationId xmlns:a16="http://schemas.microsoft.com/office/drawing/2014/main" id="{67BF828A-56F1-42EE-869A-47EC3AB00B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399" y="1009649"/>
            <a:ext cx="5019675" cy="5572125"/>
          </a:xfrm>
          <a:prstGeom prst="rect">
            <a:avLst/>
          </a:prstGeom>
        </p:spPr>
      </p:pic>
    </p:spTree>
    <p:extLst>
      <p:ext uri="{BB962C8B-B14F-4D97-AF65-F5344CB8AC3E}">
        <p14:creationId xmlns:p14="http://schemas.microsoft.com/office/powerpoint/2010/main" val="298012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FCE62-BC5F-494A-9525-566082B26F86}"/>
              </a:ext>
            </a:extLst>
          </p:cNvPr>
          <p:cNvPicPr>
            <a:picLocks noChangeAspect="1"/>
          </p:cNvPicPr>
          <p:nvPr/>
        </p:nvPicPr>
        <p:blipFill>
          <a:blip r:embed="rId2"/>
          <a:stretch>
            <a:fillRect/>
          </a:stretch>
        </p:blipFill>
        <p:spPr>
          <a:xfrm>
            <a:off x="1704578" y="73105"/>
            <a:ext cx="9144793" cy="1072989"/>
          </a:xfrm>
          <a:prstGeom prst="rect">
            <a:avLst/>
          </a:prstGeom>
        </p:spPr>
      </p:pic>
      <p:sp>
        <p:nvSpPr>
          <p:cNvPr id="4" name="TextBox 3">
            <a:extLst>
              <a:ext uri="{FF2B5EF4-FFF2-40B4-BE49-F238E27FC236}">
                <a16:creationId xmlns:a16="http://schemas.microsoft.com/office/drawing/2014/main" id="{F6416B44-EF93-403A-BAEA-1D534B458179}"/>
              </a:ext>
            </a:extLst>
          </p:cNvPr>
          <p:cNvSpPr txBox="1"/>
          <p:nvPr/>
        </p:nvSpPr>
        <p:spPr>
          <a:xfrm>
            <a:off x="5638800" y="2286000"/>
            <a:ext cx="5819775" cy="2185214"/>
          </a:xfrm>
          <a:prstGeom prst="rect">
            <a:avLst/>
          </a:prstGeom>
          <a:solidFill>
            <a:schemeClr val="bg1"/>
          </a:solidFill>
          <a:ln>
            <a:solidFill>
              <a:srgbClr val="0000FF"/>
            </a:solidFill>
          </a:ln>
        </p:spPr>
        <p:txBody>
          <a:bodyPr wrap="square" rtlCol="0">
            <a:spAutoFit/>
          </a:bodyPr>
          <a:lstStyle/>
          <a:p>
            <a:r>
              <a:rPr lang="en-US" sz="3600" dirty="0">
                <a:latin typeface="Georgia" panose="02040502050405020303" pitchFamily="18" charset="0"/>
              </a:rPr>
              <a:t>Did 30 pieces of silver make Judas happy</a:t>
            </a:r>
            <a:r>
              <a:rPr lang="en-US" sz="2800" dirty="0">
                <a:latin typeface="Georgia" panose="02040502050405020303" pitchFamily="18" charset="0"/>
              </a:rPr>
              <a:t>?</a:t>
            </a:r>
          </a:p>
          <a:p>
            <a:r>
              <a:rPr lang="en-US" sz="2800" dirty="0">
                <a:latin typeface="Georgia" panose="02040502050405020303" pitchFamily="18" charset="0"/>
              </a:rPr>
              <a:t>	</a:t>
            </a:r>
            <a:r>
              <a:rPr lang="en-US" sz="3200" dirty="0">
                <a:solidFill>
                  <a:srgbClr val="FF0000"/>
                </a:solidFill>
                <a:latin typeface="Impact" panose="020B0806030902050204" pitchFamily="34" charset="0"/>
              </a:rPr>
              <a:t>Matthew 26:14-16</a:t>
            </a:r>
          </a:p>
          <a:p>
            <a:r>
              <a:rPr lang="en-US" sz="3200" dirty="0">
                <a:solidFill>
                  <a:srgbClr val="FF0000"/>
                </a:solidFill>
                <a:latin typeface="Impact" panose="020B0806030902050204" pitchFamily="34" charset="0"/>
              </a:rPr>
              <a:t>	Matthew 27:3-5</a:t>
            </a:r>
          </a:p>
        </p:txBody>
      </p:sp>
      <p:pic>
        <p:nvPicPr>
          <p:cNvPr id="9" name="Picture 8" descr="A rope tied to a tree&#10;&#10;Description automatically generated with medium confidence">
            <a:extLst>
              <a:ext uri="{FF2B5EF4-FFF2-40B4-BE49-F238E27FC236}">
                <a16:creationId xmlns:a16="http://schemas.microsoft.com/office/drawing/2014/main" id="{F4765C81-41DC-4A4F-9535-D4BACEA137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0050" y="971549"/>
            <a:ext cx="4086225" cy="5705476"/>
          </a:xfrm>
          <a:prstGeom prst="rect">
            <a:avLst/>
          </a:prstGeom>
        </p:spPr>
      </p:pic>
    </p:spTree>
    <p:extLst>
      <p:ext uri="{BB962C8B-B14F-4D97-AF65-F5344CB8AC3E}">
        <p14:creationId xmlns:p14="http://schemas.microsoft.com/office/powerpoint/2010/main" val="268285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FCE62-BC5F-494A-9525-566082B26F86}"/>
              </a:ext>
            </a:extLst>
          </p:cNvPr>
          <p:cNvPicPr>
            <a:picLocks noChangeAspect="1"/>
          </p:cNvPicPr>
          <p:nvPr/>
        </p:nvPicPr>
        <p:blipFill>
          <a:blip r:embed="rId2"/>
          <a:stretch>
            <a:fillRect/>
          </a:stretch>
        </p:blipFill>
        <p:spPr>
          <a:xfrm>
            <a:off x="1704578" y="73105"/>
            <a:ext cx="9144793" cy="1072989"/>
          </a:xfrm>
          <a:prstGeom prst="rect">
            <a:avLst/>
          </a:prstGeom>
        </p:spPr>
      </p:pic>
      <p:sp>
        <p:nvSpPr>
          <p:cNvPr id="4" name="TextBox 3">
            <a:extLst>
              <a:ext uri="{FF2B5EF4-FFF2-40B4-BE49-F238E27FC236}">
                <a16:creationId xmlns:a16="http://schemas.microsoft.com/office/drawing/2014/main" id="{F6416B44-EF93-403A-BAEA-1D534B458179}"/>
              </a:ext>
            </a:extLst>
          </p:cNvPr>
          <p:cNvSpPr txBox="1"/>
          <p:nvPr/>
        </p:nvSpPr>
        <p:spPr>
          <a:xfrm>
            <a:off x="5638800" y="2286000"/>
            <a:ext cx="5819775" cy="2185214"/>
          </a:xfrm>
          <a:prstGeom prst="rect">
            <a:avLst/>
          </a:prstGeom>
          <a:solidFill>
            <a:schemeClr val="bg1"/>
          </a:solidFill>
          <a:ln>
            <a:solidFill>
              <a:srgbClr val="0000FF"/>
            </a:solidFill>
          </a:ln>
        </p:spPr>
        <p:txBody>
          <a:bodyPr wrap="square" rtlCol="0">
            <a:spAutoFit/>
          </a:bodyPr>
          <a:lstStyle/>
          <a:p>
            <a:r>
              <a:rPr lang="en-US" sz="3600" dirty="0">
                <a:latin typeface="Georgia" panose="02040502050405020303" pitchFamily="18" charset="0"/>
              </a:rPr>
              <a:t>Did riches make the young ruler happy</a:t>
            </a:r>
            <a:r>
              <a:rPr lang="en-US" sz="2800" dirty="0">
                <a:latin typeface="Georgia" panose="02040502050405020303" pitchFamily="18" charset="0"/>
              </a:rPr>
              <a:t>?</a:t>
            </a:r>
          </a:p>
          <a:p>
            <a:r>
              <a:rPr lang="en-US" sz="2800" dirty="0">
                <a:latin typeface="Georgia" panose="02040502050405020303" pitchFamily="18" charset="0"/>
              </a:rPr>
              <a:t>	</a:t>
            </a:r>
            <a:r>
              <a:rPr lang="en-US" sz="3200" dirty="0">
                <a:solidFill>
                  <a:srgbClr val="FF0000"/>
                </a:solidFill>
                <a:latin typeface="Impact" panose="020B0806030902050204" pitchFamily="34" charset="0"/>
              </a:rPr>
              <a:t>Matthew 19:16-22</a:t>
            </a:r>
          </a:p>
          <a:p>
            <a:r>
              <a:rPr lang="en-US" sz="3200" dirty="0">
                <a:solidFill>
                  <a:srgbClr val="FF0000"/>
                </a:solidFill>
                <a:latin typeface="Impact" panose="020B0806030902050204" pitchFamily="34" charset="0"/>
              </a:rPr>
              <a:t>	Luke 18:18-23</a:t>
            </a:r>
          </a:p>
        </p:txBody>
      </p:sp>
      <p:pic>
        <p:nvPicPr>
          <p:cNvPr id="5" name="Picture 4" descr="A painting of two people&#10;&#10;Description automatically generated with low confidence">
            <a:extLst>
              <a:ext uri="{FF2B5EF4-FFF2-40B4-BE49-F238E27FC236}">
                <a16:creationId xmlns:a16="http://schemas.microsoft.com/office/drawing/2014/main" id="{7559FBE5-7A86-4ABE-A6B7-BB3EACC83D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2073" y="1225054"/>
            <a:ext cx="4570427" cy="5404345"/>
          </a:xfrm>
          <a:prstGeom prst="rect">
            <a:avLst/>
          </a:prstGeom>
        </p:spPr>
      </p:pic>
    </p:spTree>
    <p:extLst>
      <p:ext uri="{BB962C8B-B14F-4D97-AF65-F5344CB8AC3E}">
        <p14:creationId xmlns:p14="http://schemas.microsoft.com/office/powerpoint/2010/main" val="122092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FCE62-BC5F-494A-9525-566082B26F86}"/>
              </a:ext>
            </a:extLst>
          </p:cNvPr>
          <p:cNvPicPr>
            <a:picLocks noChangeAspect="1"/>
          </p:cNvPicPr>
          <p:nvPr/>
        </p:nvPicPr>
        <p:blipFill>
          <a:blip r:embed="rId2"/>
          <a:stretch>
            <a:fillRect/>
          </a:stretch>
        </p:blipFill>
        <p:spPr>
          <a:xfrm>
            <a:off x="1704578" y="73105"/>
            <a:ext cx="9144793" cy="1072989"/>
          </a:xfrm>
          <a:prstGeom prst="rect">
            <a:avLst/>
          </a:prstGeom>
        </p:spPr>
      </p:pic>
      <p:sp>
        <p:nvSpPr>
          <p:cNvPr id="4" name="TextBox 3">
            <a:extLst>
              <a:ext uri="{FF2B5EF4-FFF2-40B4-BE49-F238E27FC236}">
                <a16:creationId xmlns:a16="http://schemas.microsoft.com/office/drawing/2014/main" id="{F6416B44-EF93-403A-BAEA-1D534B458179}"/>
              </a:ext>
            </a:extLst>
          </p:cNvPr>
          <p:cNvSpPr txBox="1"/>
          <p:nvPr/>
        </p:nvSpPr>
        <p:spPr>
          <a:xfrm>
            <a:off x="5638800" y="2286000"/>
            <a:ext cx="5819775" cy="1692771"/>
          </a:xfrm>
          <a:prstGeom prst="rect">
            <a:avLst/>
          </a:prstGeom>
          <a:solidFill>
            <a:schemeClr val="bg1"/>
          </a:solidFill>
          <a:ln>
            <a:solidFill>
              <a:srgbClr val="0000FF"/>
            </a:solidFill>
          </a:ln>
        </p:spPr>
        <p:txBody>
          <a:bodyPr wrap="square" rtlCol="0">
            <a:spAutoFit/>
          </a:bodyPr>
          <a:lstStyle/>
          <a:p>
            <a:r>
              <a:rPr lang="en-US" sz="3600" dirty="0">
                <a:latin typeface="Georgia" panose="02040502050405020303" pitchFamily="18" charset="0"/>
              </a:rPr>
              <a:t>Did riotous living bring the prodigal son happiness</a:t>
            </a:r>
            <a:r>
              <a:rPr lang="en-US" sz="2800" dirty="0">
                <a:latin typeface="Georgia" panose="02040502050405020303" pitchFamily="18" charset="0"/>
              </a:rPr>
              <a:t>?</a:t>
            </a:r>
          </a:p>
          <a:p>
            <a:r>
              <a:rPr lang="en-US" sz="2800" dirty="0">
                <a:latin typeface="Georgia" panose="02040502050405020303" pitchFamily="18" charset="0"/>
              </a:rPr>
              <a:t>	</a:t>
            </a:r>
            <a:r>
              <a:rPr lang="en-US" sz="3200" dirty="0">
                <a:solidFill>
                  <a:srgbClr val="FF0000"/>
                </a:solidFill>
                <a:latin typeface="Impact" panose="020B0806030902050204" pitchFamily="34" charset="0"/>
              </a:rPr>
              <a:t>Luke 15:16-31</a:t>
            </a:r>
          </a:p>
        </p:txBody>
      </p:sp>
      <p:pic>
        <p:nvPicPr>
          <p:cNvPr id="6" name="Picture 5" descr="A picture containing tree, outdoor, person&#10;&#10;Description automatically generated">
            <a:extLst>
              <a:ext uri="{FF2B5EF4-FFF2-40B4-BE49-F238E27FC236}">
                <a16:creationId xmlns:a16="http://schemas.microsoft.com/office/drawing/2014/main" id="{BB562054-E2F4-4B1D-9045-BA105D5E83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8150" y="1338262"/>
            <a:ext cx="4762500" cy="5281613"/>
          </a:xfrm>
          <a:prstGeom prst="rect">
            <a:avLst/>
          </a:prstGeom>
        </p:spPr>
      </p:pic>
    </p:spTree>
    <p:extLst>
      <p:ext uri="{BB962C8B-B14F-4D97-AF65-F5344CB8AC3E}">
        <p14:creationId xmlns:p14="http://schemas.microsoft.com/office/powerpoint/2010/main" val="209189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FCE62-BC5F-494A-9525-566082B26F86}"/>
              </a:ext>
            </a:extLst>
          </p:cNvPr>
          <p:cNvPicPr>
            <a:picLocks noChangeAspect="1"/>
          </p:cNvPicPr>
          <p:nvPr/>
        </p:nvPicPr>
        <p:blipFill>
          <a:blip r:embed="rId2"/>
          <a:stretch>
            <a:fillRect/>
          </a:stretch>
        </p:blipFill>
        <p:spPr>
          <a:xfrm>
            <a:off x="1704578" y="73105"/>
            <a:ext cx="9144793" cy="1072989"/>
          </a:xfrm>
          <a:prstGeom prst="rect">
            <a:avLst/>
          </a:prstGeom>
        </p:spPr>
      </p:pic>
      <p:sp>
        <p:nvSpPr>
          <p:cNvPr id="4" name="TextBox 3">
            <a:extLst>
              <a:ext uri="{FF2B5EF4-FFF2-40B4-BE49-F238E27FC236}">
                <a16:creationId xmlns:a16="http://schemas.microsoft.com/office/drawing/2014/main" id="{F6416B44-EF93-403A-BAEA-1D534B458179}"/>
              </a:ext>
            </a:extLst>
          </p:cNvPr>
          <p:cNvSpPr txBox="1"/>
          <p:nvPr/>
        </p:nvSpPr>
        <p:spPr>
          <a:xfrm>
            <a:off x="5638800" y="2286000"/>
            <a:ext cx="5819775" cy="2739211"/>
          </a:xfrm>
          <a:prstGeom prst="rect">
            <a:avLst/>
          </a:prstGeom>
          <a:solidFill>
            <a:schemeClr val="bg1"/>
          </a:solidFill>
          <a:ln>
            <a:solidFill>
              <a:srgbClr val="0000FF"/>
            </a:solidFill>
          </a:ln>
        </p:spPr>
        <p:txBody>
          <a:bodyPr wrap="square" rtlCol="0">
            <a:spAutoFit/>
          </a:bodyPr>
          <a:lstStyle/>
          <a:p>
            <a:r>
              <a:rPr lang="en-US" sz="3600" dirty="0">
                <a:latin typeface="Georgia" panose="02040502050405020303" pitchFamily="18" charset="0"/>
              </a:rPr>
              <a:t>Does wine </a:t>
            </a:r>
            <a:r>
              <a:rPr lang="en-US" sz="3600" i="1" dirty="0">
                <a:latin typeface="Georgia" panose="02040502050405020303" pitchFamily="18" charset="0"/>
              </a:rPr>
              <a:t>(alcohol) </a:t>
            </a:r>
            <a:r>
              <a:rPr lang="en-US" sz="3600" dirty="0">
                <a:latin typeface="Georgia" panose="02040502050405020303" pitchFamily="18" charset="0"/>
              </a:rPr>
              <a:t>produce the happiness promised</a:t>
            </a:r>
            <a:r>
              <a:rPr lang="en-US" sz="2800" dirty="0">
                <a:latin typeface="Georgia" panose="02040502050405020303" pitchFamily="18" charset="0"/>
              </a:rPr>
              <a:t>?</a:t>
            </a:r>
          </a:p>
          <a:p>
            <a:r>
              <a:rPr lang="en-US" sz="2800" dirty="0">
                <a:latin typeface="Georgia" panose="02040502050405020303" pitchFamily="18" charset="0"/>
              </a:rPr>
              <a:t>	</a:t>
            </a:r>
            <a:r>
              <a:rPr lang="en-US" sz="3200" dirty="0">
                <a:solidFill>
                  <a:srgbClr val="FF0000"/>
                </a:solidFill>
                <a:latin typeface="Impact" panose="020B0806030902050204" pitchFamily="34" charset="0"/>
              </a:rPr>
              <a:t>Proverbs 20:1</a:t>
            </a:r>
          </a:p>
          <a:p>
            <a:r>
              <a:rPr lang="en-US" sz="3200" dirty="0">
                <a:solidFill>
                  <a:srgbClr val="FF0000"/>
                </a:solidFill>
                <a:latin typeface="Impact" panose="020B0806030902050204" pitchFamily="34" charset="0"/>
              </a:rPr>
              <a:t>	Proverbs 23:29,30</a:t>
            </a:r>
          </a:p>
        </p:txBody>
      </p:sp>
      <p:pic>
        <p:nvPicPr>
          <p:cNvPr id="5" name="Picture 4" descr="A picture containing text, bottle, beverage, several&#10;&#10;Description automatically generated">
            <a:extLst>
              <a:ext uri="{FF2B5EF4-FFF2-40B4-BE49-F238E27FC236}">
                <a16:creationId xmlns:a16="http://schemas.microsoft.com/office/drawing/2014/main" id="{FC831DD5-93FB-4405-95FE-DB53D28DAD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3910" y="1310461"/>
            <a:ext cx="5273304" cy="5328464"/>
          </a:xfrm>
          <a:prstGeom prst="rect">
            <a:avLst/>
          </a:prstGeom>
        </p:spPr>
      </p:pic>
    </p:spTree>
    <p:extLst>
      <p:ext uri="{BB962C8B-B14F-4D97-AF65-F5344CB8AC3E}">
        <p14:creationId xmlns:p14="http://schemas.microsoft.com/office/powerpoint/2010/main" val="385367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546</Words>
  <Application>Microsoft Office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Elephant</vt:lpstr>
      <vt:lpstr>Georgia</vt:lpstr>
      <vt:lpstr>Impact</vt:lpstr>
      <vt:lpstr>Office Theme</vt:lpstr>
      <vt:lpstr>1_Office Theme</vt:lpstr>
      <vt:lpstr>Will Sin Make Me Happy?</vt:lpstr>
      <vt:lpstr>Will Sin Make Me Happy?</vt:lpstr>
      <vt:lpstr>Will Sin Make Me Happy?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Sin Make Me Happy?</dc:title>
  <dc:creator>Keith Greer</dc:creator>
  <cp:lastModifiedBy>Toni</cp:lastModifiedBy>
  <cp:revision>10</cp:revision>
  <dcterms:created xsi:type="dcterms:W3CDTF">2021-03-25T14:47:47Z</dcterms:created>
  <dcterms:modified xsi:type="dcterms:W3CDTF">2021-04-13T15:16:08Z</dcterms:modified>
</cp:coreProperties>
</file>