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8"/>
  </p:notesMasterIdLst>
  <p:sldIdLst>
    <p:sldId id="505" r:id="rId3"/>
    <p:sldId id="256" r:id="rId4"/>
    <p:sldId id="257" r:id="rId5"/>
    <p:sldId id="538" r:id="rId6"/>
    <p:sldId id="52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72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▻ Parable of the wheat and the tares ◅">
            <a:extLst>
              <a:ext uri="{FF2B5EF4-FFF2-40B4-BE49-F238E27FC236}">
                <a16:creationId xmlns:a16="http://schemas.microsoft.com/office/drawing/2014/main" id="{58E5FB11-9B52-4685-9877-5A5735C58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" y="318051"/>
            <a:ext cx="7858125" cy="4419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4122DAD-B0ED-4B21-ACCC-43F1C7805E81}"/>
              </a:ext>
            </a:extLst>
          </p:cNvPr>
          <p:cNvSpPr/>
          <p:nvPr/>
        </p:nvSpPr>
        <p:spPr>
          <a:xfrm>
            <a:off x="685800" y="4890052"/>
            <a:ext cx="7772400" cy="174266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BEBB9-C76D-46A9-9EC5-8BBD63486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982816"/>
            <a:ext cx="7772400" cy="99059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Parable of the Tares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80859-F01E-4845-970F-17558DF9C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972726"/>
            <a:ext cx="6858000" cy="52084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Matthew 13:24-30, 36-43</a:t>
            </a:r>
          </a:p>
        </p:txBody>
      </p:sp>
    </p:spTree>
    <p:extLst>
      <p:ext uri="{BB962C8B-B14F-4D97-AF65-F5344CB8AC3E}">
        <p14:creationId xmlns:p14="http://schemas.microsoft.com/office/powerpoint/2010/main" val="216846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DD3C-19EA-4EE9-8D83-61CBB07A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Explanation of the Parable</a:t>
            </a:r>
            <a:br>
              <a:rPr lang="en-US" b="1" dirty="0">
                <a:latin typeface="+mn-lt"/>
              </a:rPr>
            </a:br>
            <a:r>
              <a:rPr lang="en-US" sz="3200" b="1" dirty="0">
                <a:solidFill>
                  <a:srgbClr val="002060"/>
                </a:solidFill>
                <a:latin typeface="+mn-lt"/>
              </a:rPr>
              <a:t>Matthew 13:36-43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75A4B-464A-41B6-8589-568B8047C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918389"/>
            <a:ext cx="8481391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Good seed is sown by the Son of Man.</a:t>
            </a:r>
          </a:p>
          <a:p>
            <a:r>
              <a:rPr lang="en-US" sz="3200" b="1" dirty="0"/>
              <a:t>The field is the world. </a:t>
            </a:r>
          </a:p>
          <a:p>
            <a:r>
              <a:rPr lang="en-US" sz="3200" b="1" dirty="0"/>
              <a:t>The good seeds are the sons of the kingdom. </a:t>
            </a:r>
          </a:p>
          <a:p>
            <a:r>
              <a:rPr lang="en-US" sz="3200" b="1" dirty="0"/>
              <a:t>The tares are the sons of the wicked one. </a:t>
            </a:r>
          </a:p>
          <a:p>
            <a:r>
              <a:rPr lang="en-US" sz="3200" b="1" dirty="0"/>
              <a:t>The enemy is the devil. </a:t>
            </a:r>
          </a:p>
          <a:p>
            <a:r>
              <a:rPr lang="en-US" sz="3200" b="1" dirty="0"/>
              <a:t>The harvest is the end of the age. </a:t>
            </a:r>
          </a:p>
          <a:p>
            <a:r>
              <a:rPr lang="en-US" sz="3200" b="1" dirty="0"/>
              <a:t>The reapers are the angels. </a:t>
            </a:r>
          </a:p>
        </p:txBody>
      </p:sp>
    </p:spTree>
    <p:extLst>
      <p:ext uri="{BB962C8B-B14F-4D97-AF65-F5344CB8AC3E}">
        <p14:creationId xmlns:p14="http://schemas.microsoft.com/office/powerpoint/2010/main" val="131517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4EEF1-E0B7-4815-BBF2-5E9B46AC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Lessons from the Parable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DCA-F5DF-4917-8F6E-6D621A444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The kingdom will have to exist in the presence of evil.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There will be a separation in the end.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It is not the place of God’s people to remove evil doers from this world.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The kingdom of heaven has an enemy. </a:t>
            </a:r>
          </a:p>
        </p:txBody>
      </p:sp>
    </p:spTree>
    <p:extLst>
      <p:ext uri="{BB962C8B-B14F-4D97-AF65-F5344CB8AC3E}">
        <p14:creationId xmlns:p14="http://schemas.microsoft.com/office/powerpoint/2010/main" val="112394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0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121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Parable of the Tares</vt:lpstr>
      <vt:lpstr>Explanation of the Parable Matthew 13:36-43</vt:lpstr>
      <vt:lpstr>Lessons from the Parable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78</cp:revision>
  <dcterms:created xsi:type="dcterms:W3CDTF">2008-03-16T18:22:36Z</dcterms:created>
  <dcterms:modified xsi:type="dcterms:W3CDTF">2021-09-13T17:30:27Z</dcterms:modified>
</cp:coreProperties>
</file>